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7" r:id="rId2"/>
    <p:sldId id="258" r:id="rId3"/>
    <p:sldId id="261" r:id="rId4"/>
    <p:sldId id="324" r:id="rId5"/>
    <p:sldId id="274" r:id="rId6"/>
    <p:sldId id="326" r:id="rId7"/>
    <p:sldId id="327" r:id="rId8"/>
    <p:sldId id="328" r:id="rId9"/>
    <p:sldId id="325" r:id="rId10"/>
    <p:sldId id="262" r:id="rId11"/>
    <p:sldId id="263" r:id="rId12"/>
    <p:sldId id="264" r:id="rId13"/>
    <p:sldId id="265" r:id="rId14"/>
    <p:sldId id="266" r:id="rId15"/>
    <p:sldId id="335" r:id="rId16"/>
    <p:sldId id="267" r:id="rId17"/>
    <p:sldId id="268" r:id="rId18"/>
    <p:sldId id="269" r:id="rId19"/>
    <p:sldId id="270" r:id="rId20"/>
    <p:sldId id="279" r:id="rId21"/>
    <p:sldId id="280" r:id="rId22"/>
    <p:sldId id="281" r:id="rId23"/>
    <p:sldId id="282" r:id="rId24"/>
    <p:sldId id="283" r:id="rId25"/>
    <p:sldId id="334" r:id="rId26"/>
    <p:sldId id="286" r:id="rId27"/>
    <p:sldId id="287" r:id="rId28"/>
    <p:sldId id="288" r:id="rId29"/>
    <p:sldId id="289" r:id="rId30"/>
    <p:sldId id="290" r:id="rId31"/>
    <p:sldId id="329" r:id="rId32"/>
    <p:sldId id="330" r:id="rId33"/>
    <p:sldId id="275" r:id="rId34"/>
    <p:sldId id="331" r:id="rId35"/>
    <p:sldId id="295" r:id="rId36"/>
    <p:sldId id="296" r:id="rId37"/>
    <p:sldId id="297" r:id="rId38"/>
    <p:sldId id="298" r:id="rId39"/>
    <p:sldId id="299" r:id="rId40"/>
    <p:sldId id="300" r:id="rId41"/>
    <p:sldId id="301" r:id="rId42"/>
    <p:sldId id="302" r:id="rId43"/>
    <p:sldId id="303" r:id="rId44"/>
    <p:sldId id="304" r:id="rId45"/>
    <p:sldId id="305" r:id="rId46"/>
    <p:sldId id="332" r:id="rId47"/>
    <p:sldId id="333" r:id="rId48"/>
    <p:sldId id="336" r:id="rId49"/>
    <p:sldId id="337"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1AB7CC-605A-344D-9809-DEF96255B6BA}" v="2" dt="2023-03-14T00:54:27.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84"/>
    <p:restoredTop sz="78191"/>
  </p:normalViewPr>
  <p:slideViewPr>
    <p:cSldViewPr snapToGrid="0" snapToObjects="1">
      <p:cViewPr varScale="1">
        <p:scale>
          <a:sx n="83" d="100"/>
          <a:sy n="83" d="100"/>
        </p:scale>
        <p:origin x="3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 ANWAR" userId="c1720d63-2acc-4633-aa0b-51ca7356e534" providerId="ADAL" clId="{C01AB7CC-605A-344D-9809-DEF96255B6BA}"/>
    <pc:docChg chg="addSld modSld">
      <pc:chgData name="AMAR ANWAR" userId="c1720d63-2acc-4633-aa0b-51ca7356e534" providerId="ADAL" clId="{C01AB7CC-605A-344D-9809-DEF96255B6BA}" dt="2023-03-14T00:54:29.647" v="6" actId="962"/>
      <pc:docMkLst>
        <pc:docMk/>
      </pc:docMkLst>
      <pc:sldChg chg="addSp delSp modSp new mod">
        <pc:chgData name="AMAR ANWAR" userId="c1720d63-2acc-4633-aa0b-51ca7356e534" providerId="ADAL" clId="{C01AB7CC-605A-344D-9809-DEF96255B6BA}" dt="2023-03-14T00:54:29.647" v="6" actId="962"/>
        <pc:sldMkLst>
          <pc:docMk/>
          <pc:sldMk cId="1793885843" sldId="337"/>
        </pc:sldMkLst>
        <pc:spChg chg="del">
          <ac:chgData name="AMAR ANWAR" userId="c1720d63-2acc-4633-aa0b-51ca7356e534" providerId="ADAL" clId="{C01AB7CC-605A-344D-9809-DEF96255B6BA}" dt="2023-03-14T00:54:20.820" v="1" actId="931"/>
          <ac:spMkLst>
            <pc:docMk/>
            <pc:sldMk cId="1793885843" sldId="337"/>
            <ac:spMk id="2" creationId="{8230228E-CFD2-9FB7-5FFC-283E545CBD3A}"/>
          </ac:spMkLst>
        </pc:spChg>
        <pc:spChg chg="del">
          <ac:chgData name="AMAR ANWAR" userId="c1720d63-2acc-4633-aa0b-51ca7356e534" providerId="ADAL" clId="{C01AB7CC-605A-344D-9809-DEF96255B6BA}" dt="2023-03-14T00:54:27.403" v="4" actId="931"/>
          <ac:spMkLst>
            <pc:docMk/>
            <pc:sldMk cId="1793885843" sldId="337"/>
            <ac:spMk id="3" creationId="{E73BDF0D-CF64-96EB-05A2-641DF56383AF}"/>
          </ac:spMkLst>
        </pc:spChg>
        <pc:picChg chg="add mod">
          <ac:chgData name="AMAR ANWAR" userId="c1720d63-2acc-4633-aa0b-51ca7356e534" providerId="ADAL" clId="{C01AB7CC-605A-344D-9809-DEF96255B6BA}" dt="2023-03-14T00:54:23.262" v="3" actId="962"/>
          <ac:picMkLst>
            <pc:docMk/>
            <pc:sldMk cId="1793885843" sldId="337"/>
            <ac:picMk id="5" creationId="{2606C884-EA79-DBF8-5998-3C3C95C2C533}"/>
          </ac:picMkLst>
        </pc:picChg>
        <pc:picChg chg="add mod">
          <ac:chgData name="AMAR ANWAR" userId="c1720d63-2acc-4633-aa0b-51ca7356e534" providerId="ADAL" clId="{C01AB7CC-605A-344D-9809-DEF96255B6BA}" dt="2023-03-14T00:54:29.647" v="6" actId="962"/>
          <ac:picMkLst>
            <pc:docMk/>
            <pc:sldMk cId="1793885843" sldId="337"/>
            <ac:picMk id="7" creationId="{3C08D0E5-C75E-4724-EA56-EBED21775DC2}"/>
          </ac:picMkLst>
        </pc:picChg>
      </pc:sldChg>
    </pc:docChg>
  </pc:docChgLst>
  <pc:docChgLst>
    <pc:chgData name="ANWAR AMAR" userId="c1720d63-2acc-4633-aa0b-51ca7356e534" providerId="ADAL" clId="{2F0E69EE-2342-9F47-AD3E-50D99A3A3392}"/>
    <pc:docChg chg="custSel addSld modSld modMainMaster">
      <pc:chgData name="ANWAR AMAR" userId="c1720d63-2acc-4633-aa0b-51ca7356e534" providerId="ADAL" clId="{2F0E69EE-2342-9F47-AD3E-50D99A3A3392}" dt="2022-03-04T05:27:42.858" v="44"/>
      <pc:docMkLst>
        <pc:docMk/>
      </pc:docMkLst>
      <pc:sldChg chg="addSp delSp modSp mod">
        <pc:chgData name="ANWAR AMAR" userId="c1720d63-2acc-4633-aa0b-51ca7356e534" providerId="ADAL" clId="{2F0E69EE-2342-9F47-AD3E-50D99A3A3392}" dt="2022-03-04T05:27:25.695" v="42" actId="21"/>
        <pc:sldMkLst>
          <pc:docMk/>
          <pc:sldMk cId="2209221579" sldId="257"/>
        </pc:sldMkLst>
        <pc:spChg chg="add del mod">
          <ac:chgData name="ANWAR AMAR" userId="c1720d63-2acc-4633-aa0b-51ca7356e534" providerId="ADAL" clId="{2F0E69EE-2342-9F47-AD3E-50D99A3A3392}" dt="2022-03-04T05:27:25.695" v="42" actId="21"/>
          <ac:spMkLst>
            <pc:docMk/>
            <pc:sldMk cId="2209221579" sldId="257"/>
            <ac:spMk id="4" creationId="{C724637B-BD82-D546-8E94-8FC199FEAEDB}"/>
          </ac:spMkLst>
        </pc:spChg>
      </pc:sldChg>
      <pc:sldChg chg="addSp delSp modSp new mod modAnim">
        <pc:chgData name="ANWAR AMAR" userId="c1720d63-2acc-4633-aa0b-51ca7356e534" providerId="ADAL" clId="{2F0E69EE-2342-9F47-AD3E-50D99A3A3392}" dt="2021-10-27T06:46:17.120" v="3" actId="14100"/>
        <pc:sldMkLst>
          <pc:docMk/>
          <pc:sldMk cId="2589029569" sldId="335"/>
        </pc:sldMkLst>
        <pc:spChg chg="del">
          <ac:chgData name="ANWAR AMAR" userId="c1720d63-2acc-4633-aa0b-51ca7356e534" providerId="ADAL" clId="{2F0E69EE-2342-9F47-AD3E-50D99A3A3392}" dt="2021-10-27T06:46:06.749" v="1"/>
          <ac:spMkLst>
            <pc:docMk/>
            <pc:sldMk cId="2589029569" sldId="335"/>
            <ac:spMk id="3" creationId="{DA9A1CBF-F5DD-0F4F-B0A2-CDB071D64199}"/>
          </ac:spMkLst>
        </pc:spChg>
        <pc:picChg chg="add mod">
          <ac:chgData name="ANWAR AMAR" userId="c1720d63-2acc-4633-aa0b-51ca7356e534" providerId="ADAL" clId="{2F0E69EE-2342-9F47-AD3E-50D99A3A3392}" dt="2021-10-27T06:46:17.120" v="3" actId="14100"/>
          <ac:picMkLst>
            <pc:docMk/>
            <pc:sldMk cId="2589029569" sldId="335"/>
            <ac:picMk id="4" creationId="{7F01DF73-9612-3B40-B425-BC4637277DEF}"/>
          </ac:picMkLst>
        </pc:picChg>
      </pc:sldChg>
      <pc:sldMasterChg chg="modSldLayout">
        <pc:chgData name="ANWAR AMAR" userId="c1720d63-2acc-4633-aa0b-51ca7356e534" providerId="ADAL" clId="{2F0E69EE-2342-9F47-AD3E-50D99A3A3392}" dt="2022-03-04T05:27:42.858" v="44"/>
        <pc:sldMasterMkLst>
          <pc:docMk/>
          <pc:sldMasterMk cId="4087483534" sldId="2147483648"/>
        </pc:sldMasterMkLst>
        <pc:sldLayoutChg chg="addSp modSp">
          <pc:chgData name="ANWAR AMAR" userId="c1720d63-2acc-4633-aa0b-51ca7356e534" providerId="ADAL" clId="{2F0E69EE-2342-9F47-AD3E-50D99A3A3392}" dt="2022-03-04T05:27:33.630" v="43"/>
          <pc:sldLayoutMkLst>
            <pc:docMk/>
            <pc:sldMasterMk cId="4087483534" sldId="2147483648"/>
            <pc:sldLayoutMk cId="4246412415" sldId="2147483650"/>
          </pc:sldLayoutMkLst>
          <pc:spChg chg="add mod">
            <ac:chgData name="ANWAR AMAR" userId="c1720d63-2acc-4633-aa0b-51ca7356e534" providerId="ADAL" clId="{2F0E69EE-2342-9F47-AD3E-50D99A3A3392}" dt="2022-03-04T05:27:33.630" v="43"/>
            <ac:spMkLst>
              <pc:docMk/>
              <pc:sldMasterMk cId="4087483534" sldId="2147483648"/>
              <pc:sldLayoutMk cId="4246412415" sldId="2147483650"/>
              <ac:spMk id="5" creationId="{4AB6771C-BB58-D04D-B6CD-95F362690F7B}"/>
            </ac:spMkLst>
          </pc:spChg>
        </pc:sldLayoutChg>
        <pc:sldLayoutChg chg="addSp modSp">
          <pc:chgData name="ANWAR AMAR" userId="c1720d63-2acc-4633-aa0b-51ca7356e534" providerId="ADAL" clId="{2F0E69EE-2342-9F47-AD3E-50D99A3A3392}" dt="2022-03-04T05:27:42.858" v="44"/>
          <pc:sldLayoutMkLst>
            <pc:docMk/>
            <pc:sldMasterMk cId="4087483534" sldId="2147483648"/>
            <pc:sldLayoutMk cId="1938962398" sldId="2147483660"/>
          </pc:sldLayoutMkLst>
          <pc:spChg chg="add mod">
            <ac:chgData name="ANWAR AMAR" userId="c1720d63-2acc-4633-aa0b-51ca7356e534" providerId="ADAL" clId="{2F0E69EE-2342-9F47-AD3E-50D99A3A3392}" dt="2022-03-04T05:27:42.858" v="44"/>
            <ac:spMkLst>
              <pc:docMk/>
              <pc:sldMasterMk cId="4087483534" sldId="2147483648"/>
              <pc:sldLayoutMk cId="1938962398" sldId="2147483660"/>
              <ac:spMk id="5" creationId="{9ED013AD-0578-2945-8642-AE89F0A4D035}"/>
            </ac:spMkLst>
          </pc:spChg>
        </pc:sldLayoutChg>
      </pc:sldMasterChg>
    </pc:docChg>
  </pc:docChgLst>
  <pc:docChgLst>
    <pc:chgData name="AMAR ANWAR" userId="c1720d63-2acc-4633-aa0b-51ca7356e534" providerId="ADAL" clId="{FA1B24E3-5115-A549-A840-4071EF8B0DD0}"/>
    <pc:docChg chg="addSld modSld">
      <pc:chgData name="AMAR ANWAR" userId="c1720d63-2acc-4633-aa0b-51ca7356e534" providerId="ADAL" clId="{FA1B24E3-5115-A549-A840-4071EF8B0DD0}" dt="2023-02-07T07:43:11.868" v="0"/>
      <pc:docMkLst>
        <pc:docMk/>
      </pc:docMkLst>
      <pc:sldChg chg="add">
        <pc:chgData name="AMAR ANWAR" userId="c1720d63-2acc-4633-aa0b-51ca7356e534" providerId="ADAL" clId="{FA1B24E3-5115-A549-A840-4071EF8B0DD0}" dt="2023-02-07T07:43:11.868" v="0"/>
        <pc:sldMkLst>
          <pc:docMk/>
          <pc:sldMk cId="4220549107" sldId="336"/>
        </pc:sldMkLst>
      </pc:sldChg>
    </pc:docChg>
  </pc:docChgLst>
  <pc:docChgLst>
    <pc:chgData name="AMAR ANWAR" userId="c1720d63-2acc-4633-aa0b-51ca7356e534" providerId="ADAL" clId="{7F242146-F71F-4544-9DE1-6AA315B8458A}"/>
    <pc:docChg chg="custSel modSld">
      <pc:chgData name="AMAR ANWAR" userId="c1720d63-2acc-4633-aa0b-51ca7356e534" providerId="ADAL" clId="{7F242146-F71F-4544-9DE1-6AA315B8458A}" dt="2021-12-17T03:19:40.265" v="4" actId="1076"/>
      <pc:docMkLst>
        <pc:docMk/>
      </pc:docMkLst>
      <pc:sldChg chg="modSp mod">
        <pc:chgData name="AMAR ANWAR" userId="c1720d63-2acc-4633-aa0b-51ca7356e534" providerId="ADAL" clId="{7F242146-F71F-4544-9DE1-6AA315B8458A}" dt="2021-11-19T03:17:51.628" v="3" actId="20577"/>
        <pc:sldMkLst>
          <pc:docMk/>
          <pc:sldMk cId="2252701667" sldId="279"/>
        </pc:sldMkLst>
        <pc:spChg chg="mod">
          <ac:chgData name="AMAR ANWAR" userId="c1720d63-2acc-4633-aa0b-51ca7356e534" providerId="ADAL" clId="{7F242146-F71F-4544-9DE1-6AA315B8458A}" dt="2021-11-19T03:17:41.470" v="0" actId="20577"/>
          <ac:spMkLst>
            <pc:docMk/>
            <pc:sldMk cId="2252701667" sldId="279"/>
            <ac:spMk id="2" creationId="{00000000-0000-0000-0000-000000000000}"/>
          </ac:spMkLst>
        </pc:spChg>
        <pc:spChg chg="mod">
          <ac:chgData name="AMAR ANWAR" userId="c1720d63-2acc-4633-aa0b-51ca7356e534" providerId="ADAL" clId="{7F242146-F71F-4544-9DE1-6AA315B8458A}" dt="2021-11-19T03:17:51.628" v="3" actId="20577"/>
          <ac:spMkLst>
            <pc:docMk/>
            <pc:sldMk cId="2252701667" sldId="279"/>
            <ac:spMk id="3" creationId="{00000000-0000-0000-0000-000000000000}"/>
          </ac:spMkLst>
        </pc:spChg>
      </pc:sldChg>
      <pc:sldChg chg="modSp mod">
        <pc:chgData name="AMAR ANWAR" userId="c1720d63-2acc-4633-aa0b-51ca7356e534" providerId="ADAL" clId="{7F242146-F71F-4544-9DE1-6AA315B8458A}" dt="2021-12-17T03:19:40.265" v="4" actId="1076"/>
        <pc:sldMkLst>
          <pc:docMk/>
          <pc:sldMk cId="2102970197" sldId="308"/>
        </pc:sldMkLst>
        <pc:spChg chg="mod">
          <ac:chgData name="AMAR ANWAR" userId="c1720d63-2acc-4633-aa0b-51ca7356e534" providerId="ADAL" clId="{7F242146-F71F-4544-9DE1-6AA315B8458A}" dt="2021-12-17T03:19:40.265" v="4" actId="1076"/>
          <ac:spMkLst>
            <pc:docMk/>
            <pc:sldMk cId="2102970197" sldId="308"/>
            <ac:spMk id="2" creationId="{00000000-0000-0000-0000-000000000000}"/>
          </ac:spMkLst>
        </pc:spChg>
        <pc:spChg chg="mod">
          <ac:chgData name="AMAR ANWAR" userId="c1720d63-2acc-4633-aa0b-51ca7356e534" providerId="ADAL" clId="{7F242146-F71F-4544-9DE1-6AA315B8458A}" dt="2021-12-17T03:19:40.265" v="4" actId="1076"/>
          <ac:spMkLst>
            <pc:docMk/>
            <pc:sldMk cId="2102970197" sldId="308"/>
            <ac:spMk id="3" creationId="{00000000-0000-0000-0000-000000000000}"/>
          </ac:spMkLst>
        </pc:spChg>
      </pc:sldChg>
      <pc:sldChg chg="modSp mod">
        <pc:chgData name="AMAR ANWAR" userId="c1720d63-2acc-4633-aa0b-51ca7356e534" providerId="ADAL" clId="{7F242146-F71F-4544-9DE1-6AA315B8458A}" dt="2021-11-19T03:17:47.388" v="2" actId="27636"/>
        <pc:sldMkLst>
          <pc:docMk/>
          <pc:sldMk cId="2589029569" sldId="335"/>
        </pc:sldMkLst>
        <pc:spChg chg="mod">
          <ac:chgData name="AMAR ANWAR" userId="c1720d63-2acc-4633-aa0b-51ca7356e534" providerId="ADAL" clId="{7F242146-F71F-4544-9DE1-6AA315B8458A}" dt="2021-11-19T03:17:47.388" v="2" actId="27636"/>
          <ac:spMkLst>
            <pc:docMk/>
            <pc:sldMk cId="2589029569" sldId="335"/>
            <ac:spMk id="2" creationId="{4751C586-1E77-7445-9011-D97A3FA753E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4F108-84AE-014F-BCF3-B7850B54AB82}" type="doc">
      <dgm:prSet loTypeId="urn:microsoft.com/office/officeart/2005/8/layout/orgChart1" loCatId="" qsTypeId="urn:microsoft.com/office/officeart/2005/8/quickstyle/simple1" qsCatId="simple" csTypeId="urn:microsoft.com/office/officeart/2005/8/colors/colorful5" csCatId="colorful" phldr="1"/>
      <dgm:spPr/>
      <dgm:t>
        <a:bodyPr/>
        <a:lstStyle/>
        <a:p>
          <a:endParaRPr lang="en-GB"/>
        </a:p>
      </dgm:t>
    </dgm:pt>
    <dgm:pt modelId="{49E0B172-C9B9-5641-9B83-9870F2064589}">
      <dgm:prSet phldrT="[Text]"/>
      <dgm:spPr/>
      <dgm:t>
        <a:bodyPr/>
        <a:lstStyle/>
        <a:p>
          <a:r>
            <a:rPr lang="en-GB" dirty="0"/>
            <a:t>Software</a:t>
          </a:r>
        </a:p>
      </dgm:t>
    </dgm:pt>
    <dgm:pt modelId="{B9E8C02E-CECB-5E40-9508-B5CCE74A1328}" type="parTrans" cxnId="{2DC4E574-174A-DA48-99C4-376A13F0C540}">
      <dgm:prSet/>
      <dgm:spPr/>
      <dgm:t>
        <a:bodyPr/>
        <a:lstStyle/>
        <a:p>
          <a:endParaRPr lang="en-GB"/>
        </a:p>
      </dgm:t>
    </dgm:pt>
    <dgm:pt modelId="{76239D31-CFF9-D248-88B5-9AF8F3BD2CB8}" type="sibTrans" cxnId="{2DC4E574-174A-DA48-99C4-376A13F0C540}">
      <dgm:prSet/>
      <dgm:spPr/>
      <dgm:t>
        <a:bodyPr/>
        <a:lstStyle/>
        <a:p>
          <a:endParaRPr lang="en-GB"/>
        </a:p>
      </dgm:t>
    </dgm:pt>
    <dgm:pt modelId="{F63D5491-7604-2743-8201-90E59465912E}">
      <dgm:prSet phldrT="[Text]"/>
      <dgm:spPr/>
      <dgm:t>
        <a:bodyPr/>
        <a:lstStyle/>
        <a:p>
          <a:r>
            <a:rPr lang="en-GB" dirty="0"/>
            <a:t>System </a:t>
          </a:r>
        </a:p>
      </dgm:t>
    </dgm:pt>
    <dgm:pt modelId="{0702D6D9-5295-F047-951C-1B8F59A80581}" type="parTrans" cxnId="{E37C4B43-7E8B-874B-90DD-6E7DD110F9E2}">
      <dgm:prSet/>
      <dgm:spPr/>
      <dgm:t>
        <a:bodyPr/>
        <a:lstStyle/>
        <a:p>
          <a:endParaRPr lang="en-GB"/>
        </a:p>
      </dgm:t>
    </dgm:pt>
    <dgm:pt modelId="{5608ED0D-A0C9-CD4F-B454-ADEF454290C5}" type="sibTrans" cxnId="{E37C4B43-7E8B-874B-90DD-6E7DD110F9E2}">
      <dgm:prSet/>
      <dgm:spPr/>
      <dgm:t>
        <a:bodyPr/>
        <a:lstStyle/>
        <a:p>
          <a:endParaRPr lang="en-GB"/>
        </a:p>
      </dgm:t>
    </dgm:pt>
    <dgm:pt modelId="{401B591B-2580-C94B-A547-52A01CA56381}">
      <dgm:prSet phldrT="[Text]"/>
      <dgm:spPr/>
      <dgm:t>
        <a:bodyPr/>
        <a:lstStyle/>
        <a:p>
          <a:r>
            <a:rPr lang="en-GB" dirty="0"/>
            <a:t>Application</a:t>
          </a:r>
        </a:p>
      </dgm:t>
    </dgm:pt>
    <dgm:pt modelId="{1CE0958D-67E2-3446-B47A-B9759C2B1F32}" type="parTrans" cxnId="{521BE9A1-4204-1D4D-B973-7761627EDE34}">
      <dgm:prSet/>
      <dgm:spPr/>
      <dgm:t>
        <a:bodyPr/>
        <a:lstStyle/>
        <a:p>
          <a:endParaRPr lang="en-GB"/>
        </a:p>
      </dgm:t>
    </dgm:pt>
    <dgm:pt modelId="{E31D6A25-8A72-EB42-9DEA-72CDD3C81FC9}" type="sibTrans" cxnId="{521BE9A1-4204-1D4D-B973-7761627EDE34}">
      <dgm:prSet/>
      <dgm:spPr/>
      <dgm:t>
        <a:bodyPr/>
        <a:lstStyle/>
        <a:p>
          <a:endParaRPr lang="en-GB"/>
        </a:p>
      </dgm:t>
    </dgm:pt>
    <dgm:pt modelId="{FCF2D46F-F034-5940-9651-2CA39BC92CED}">
      <dgm:prSet phldrT="[Text]"/>
      <dgm:spPr/>
      <dgm:t>
        <a:bodyPr/>
        <a:lstStyle/>
        <a:p>
          <a:r>
            <a:rPr lang="en-GB" dirty="0"/>
            <a:t>Bespoke</a:t>
          </a:r>
        </a:p>
      </dgm:t>
    </dgm:pt>
    <dgm:pt modelId="{25503C59-CAC6-BB4C-865C-5394898863AC}" type="parTrans" cxnId="{D8B445C9-FEE6-CB47-A2EE-377BDD440932}">
      <dgm:prSet/>
      <dgm:spPr/>
      <dgm:t>
        <a:bodyPr/>
        <a:lstStyle/>
        <a:p>
          <a:endParaRPr lang="en-GB"/>
        </a:p>
      </dgm:t>
    </dgm:pt>
    <dgm:pt modelId="{9B85AB44-6B46-3B48-B5BD-04D42DD7E416}" type="sibTrans" cxnId="{D8B445C9-FEE6-CB47-A2EE-377BDD440932}">
      <dgm:prSet/>
      <dgm:spPr/>
      <dgm:t>
        <a:bodyPr/>
        <a:lstStyle/>
        <a:p>
          <a:endParaRPr lang="en-GB"/>
        </a:p>
      </dgm:t>
    </dgm:pt>
    <dgm:pt modelId="{034A1F7F-A1EA-4247-AFBA-5DE73037F1F8}">
      <dgm:prSet/>
      <dgm:spPr/>
      <dgm:t>
        <a:bodyPr/>
        <a:lstStyle/>
        <a:p>
          <a:r>
            <a:rPr lang="en-GB" dirty="0"/>
            <a:t>General </a:t>
          </a:r>
        </a:p>
      </dgm:t>
    </dgm:pt>
    <dgm:pt modelId="{0FDD4AED-DEEF-AB41-9678-6FF357BB9DD9}" type="parTrans" cxnId="{9C540FAC-3F02-0A49-80DC-36F977D9029A}">
      <dgm:prSet/>
      <dgm:spPr/>
      <dgm:t>
        <a:bodyPr/>
        <a:lstStyle/>
        <a:p>
          <a:endParaRPr lang="en-GB"/>
        </a:p>
      </dgm:t>
    </dgm:pt>
    <dgm:pt modelId="{9F84709F-A72E-A44A-8497-105A8EE7D9B8}" type="sibTrans" cxnId="{9C540FAC-3F02-0A49-80DC-36F977D9029A}">
      <dgm:prSet/>
      <dgm:spPr/>
      <dgm:t>
        <a:bodyPr/>
        <a:lstStyle/>
        <a:p>
          <a:endParaRPr lang="en-GB"/>
        </a:p>
      </dgm:t>
    </dgm:pt>
    <dgm:pt modelId="{43153955-6109-7F46-B8B0-219C88DBD393}">
      <dgm:prSet/>
      <dgm:spPr/>
      <dgm:t>
        <a:bodyPr/>
        <a:lstStyle/>
        <a:p>
          <a:r>
            <a:rPr lang="en-GB" dirty="0"/>
            <a:t>Special</a:t>
          </a:r>
        </a:p>
      </dgm:t>
    </dgm:pt>
    <dgm:pt modelId="{DFAED5DF-0A52-994A-A6E6-EB53A42B4029}" type="parTrans" cxnId="{F79D6A3C-B122-B041-9FF1-E9EFAF34614F}">
      <dgm:prSet/>
      <dgm:spPr/>
      <dgm:t>
        <a:bodyPr/>
        <a:lstStyle/>
        <a:p>
          <a:endParaRPr lang="en-GB"/>
        </a:p>
      </dgm:t>
    </dgm:pt>
    <dgm:pt modelId="{7A758DC6-6EBD-284A-B3B2-6C8E16723E47}" type="sibTrans" cxnId="{F79D6A3C-B122-B041-9FF1-E9EFAF34614F}">
      <dgm:prSet/>
      <dgm:spPr/>
      <dgm:t>
        <a:bodyPr/>
        <a:lstStyle/>
        <a:p>
          <a:endParaRPr lang="en-GB"/>
        </a:p>
      </dgm:t>
    </dgm:pt>
    <dgm:pt modelId="{51F93009-01A1-5A4D-96EF-5CDE96FADFE1}">
      <dgm:prSet/>
      <dgm:spPr/>
      <dgm:t>
        <a:bodyPr/>
        <a:lstStyle/>
        <a:p>
          <a:r>
            <a:rPr lang="en-GB" dirty="0"/>
            <a:t>Utility</a:t>
          </a:r>
        </a:p>
      </dgm:t>
    </dgm:pt>
    <dgm:pt modelId="{782FBF48-354D-C04F-B46B-42A77C88F710}" type="parTrans" cxnId="{B8AC12BB-7669-C74B-A2C0-90679BD1DE4D}">
      <dgm:prSet/>
      <dgm:spPr/>
      <dgm:t>
        <a:bodyPr/>
        <a:lstStyle/>
        <a:p>
          <a:endParaRPr lang="en-GB"/>
        </a:p>
      </dgm:t>
    </dgm:pt>
    <dgm:pt modelId="{4CE3DD0C-9984-EE4E-B1AB-8D80F0DC9E94}" type="sibTrans" cxnId="{B8AC12BB-7669-C74B-A2C0-90679BD1DE4D}">
      <dgm:prSet/>
      <dgm:spPr/>
      <dgm:t>
        <a:bodyPr/>
        <a:lstStyle/>
        <a:p>
          <a:endParaRPr lang="en-GB"/>
        </a:p>
      </dgm:t>
    </dgm:pt>
    <dgm:pt modelId="{7CE4CF45-4CAA-FF47-95EB-F1273021D82A}">
      <dgm:prSet/>
      <dgm:spPr/>
      <dgm:t>
        <a:bodyPr/>
        <a:lstStyle/>
        <a:p>
          <a:r>
            <a:rPr lang="en-GB" dirty="0"/>
            <a:t>Library</a:t>
          </a:r>
        </a:p>
      </dgm:t>
    </dgm:pt>
    <dgm:pt modelId="{60EE080D-B303-CA47-89B7-723AF6E7074F}" type="parTrans" cxnId="{D6F0A56B-8BE5-DD43-B549-83B405885A43}">
      <dgm:prSet/>
      <dgm:spPr/>
    </dgm:pt>
    <dgm:pt modelId="{BD71CED5-0C33-7B47-883F-88AA8E11E075}" type="sibTrans" cxnId="{D6F0A56B-8BE5-DD43-B549-83B405885A43}">
      <dgm:prSet/>
      <dgm:spPr/>
    </dgm:pt>
    <dgm:pt modelId="{2DA92555-B56D-B846-B2BC-63CDF16EEEF5}">
      <dgm:prSet/>
      <dgm:spPr/>
      <dgm:t>
        <a:bodyPr/>
        <a:lstStyle/>
        <a:p>
          <a:r>
            <a:rPr lang="en-GB" dirty="0"/>
            <a:t>Translators</a:t>
          </a:r>
        </a:p>
      </dgm:t>
    </dgm:pt>
    <dgm:pt modelId="{D5A6E20E-02F1-0840-AD5B-947BD0E6D262}" type="parTrans" cxnId="{A2C6DB52-84CF-D245-BBD9-98061C0D3BCA}">
      <dgm:prSet/>
      <dgm:spPr/>
    </dgm:pt>
    <dgm:pt modelId="{3F7331C9-8B4B-7643-98AC-C4DC8FA9D1B2}" type="sibTrans" cxnId="{A2C6DB52-84CF-D245-BBD9-98061C0D3BCA}">
      <dgm:prSet/>
      <dgm:spPr/>
    </dgm:pt>
    <dgm:pt modelId="{82B84563-2DF7-5B41-9DEA-F904542AC91D}" type="pres">
      <dgm:prSet presAssocID="{3B24F108-84AE-014F-BCF3-B7850B54AB82}" presName="hierChild1" presStyleCnt="0">
        <dgm:presLayoutVars>
          <dgm:orgChart val="1"/>
          <dgm:chPref val="1"/>
          <dgm:dir/>
          <dgm:animOne val="branch"/>
          <dgm:animLvl val="lvl"/>
          <dgm:resizeHandles/>
        </dgm:presLayoutVars>
      </dgm:prSet>
      <dgm:spPr/>
    </dgm:pt>
    <dgm:pt modelId="{1E530330-1173-6642-9247-B82410990B96}" type="pres">
      <dgm:prSet presAssocID="{49E0B172-C9B9-5641-9B83-9870F2064589}" presName="hierRoot1" presStyleCnt="0">
        <dgm:presLayoutVars>
          <dgm:hierBranch val="init"/>
        </dgm:presLayoutVars>
      </dgm:prSet>
      <dgm:spPr/>
    </dgm:pt>
    <dgm:pt modelId="{878E8437-BBDF-E044-A589-69BC7960DA98}" type="pres">
      <dgm:prSet presAssocID="{49E0B172-C9B9-5641-9B83-9870F2064589}" presName="rootComposite1" presStyleCnt="0"/>
      <dgm:spPr/>
    </dgm:pt>
    <dgm:pt modelId="{C1812631-384F-BF43-98DC-102BE7800A70}" type="pres">
      <dgm:prSet presAssocID="{49E0B172-C9B9-5641-9B83-9870F2064589}" presName="rootText1" presStyleLbl="node0" presStyleIdx="0" presStyleCnt="1">
        <dgm:presLayoutVars>
          <dgm:chPref val="3"/>
        </dgm:presLayoutVars>
      </dgm:prSet>
      <dgm:spPr/>
    </dgm:pt>
    <dgm:pt modelId="{CD656E6F-3942-1642-95A9-E4E7006BACBA}" type="pres">
      <dgm:prSet presAssocID="{49E0B172-C9B9-5641-9B83-9870F2064589}" presName="rootConnector1" presStyleLbl="node1" presStyleIdx="0" presStyleCnt="0"/>
      <dgm:spPr/>
    </dgm:pt>
    <dgm:pt modelId="{C06FD2B8-A739-6144-A551-304A1A4FC2B4}" type="pres">
      <dgm:prSet presAssocID="{49E0B172-C9B9-5641-9B83-9870F2064589}" presName="hierChild2" presStyleCnt="0"/>
      <dgm:spPr/>
    </dgm:pt>
    <dgm:pt modelId="{0B1340E1-1F05-9340-9EA5-8758DD4C4592}" type="pres">
      <dgm:prSet presAssocID="{0702D6D9-5295-F047-951C-1B8F59A80581}" presName="Name37" presStyleLbl="parChTrans1D2" presStyleIdx="0" presStyleCnt="3"/>
      <dgm:spPr/>
    </dgm:pt>
    <dgm:pt modelId="{4BCCA24D-5F56-C542-91DD-EBE00E0858E4}" type="pres">
      <dgm:prSet presAssocID="{F63D5491-7604-2743-8201-90E59465912E}" presName="hierRoot2" presStyleCnt="0">
        <dgm:presLayoutVars>
          <dgm:hierBranch val="init"/>
        </dgm:presLayoutVars>
      </dgm:prSet>
      <dgm:spPr/>
    </dgm:pt>
    <dgm:pt modelId="{2FECC5CE-D499-E242-A9A1-0F556FD613B1}" type="pres">
      <dgm:prSet presAssocID="{F63D5491-7604-2743-8201-90E59465912E}" presName="rootComposite" presStyleCnt="0"/>
      <dgm:spPr/>
    </dgm:pt>
    <dgm:pt modelId="{5B9CC3E3-DE34-3540-B65E-8EA2FFEC769A}" type="pres">
      <dgm:prSet presAssocID="{F63D5491-7604-2743-8201-90E59465912E}" presName="rootText" presStyleLbl="node2" presStyleIdx="0" presStyleCnt="3">
        <dgm:presLayoutVars>
          <dgm:chPref val="3"/>
        </dgm:presLayoutVars>
      </dgm:prSet>
      <dgm:spPr/>
    </dgm:pt>
    <dgm:pt modelId="{3D278BD1-6BD9-EB48-9102-9D17FCF34F73}" type="pres">
      <dgm:prSet presAssocID="{F63D5491-7604-2743-8201-90E59465912E}" presName="rootConnector" presStyleLbl="node2" presStyleIdx="0" presStyleCnt="3"/>
      <dgm:spPr/>
    </dgm:pt>
    <dgm:pt modelId="{6389AAFF-71E1-424B-8A5F-42F74648A3A2}" type="pres">
      <dgm:prSet presAssocID="{F63D5491-7604-2743-8201-90E59465912E}" presName="hierChild4" presStyleCnt="0"/>
      <dgm:spPr/>
    </dgm:pt>
    <dgm:pt modelId="{F46C6086-E4E6-E042-9E22-8B64509AA4F2}" type="pres">
      <dgm:prSet presAssocID="{782FBF48-354D-C04F-B46B-42A77C88F710}" presName="Name37" presStyleLbl="parChTrans1D3" presStyleIdx="0" presStyleCnt="5"/>
      <dgm:spPr/>
    </dgm:pt>
    <dgm:pt modelId="{1D9E32CB-D562-A349-9BAA-82511D62B897}" type="pres">
      <dgm:prSet presAssocID="{51F93009-01A1-5A4D-96EF-5CDE96FADFE1}" presName="hierRoot2" presStyleCnt="0">
        <dgm:presLayoutVars>
          <dgm:hierBranch val="init"/>
        </dgm:presLayoutVars>
      </dgm:prSet>
      <dgm:spPr/>
    </dgm:pt>
    <dgm:pt modelId="{60AD31B8-82A0-8D40-B4D9-B7ACC305E96A}" type="pres">
      <dgm:prSet presAssocID="{51F93009-01A1-5A4D-96EF-5CDE96FADFE1}" presName="rootComposite" presStyleCnt="0"/>
      <dgm:spPr/>
    </dgm:pt>
    <dgm:pt modelId="{538B56FA-3C48-8745-B84B-4CED7EF8DE5A}" type="pres">
      <dgm:prSet presAssocID="{51F93009-01A1-5A4D-96EF-5CDE96FADFE1}" presName="rootText" presStyleLbl="node3" presStyleIdx="0" presStyleCnt="5">
        <dgm:presLayoutVars>
          <dgm:chPref val="3"/>
        </dgm:presLayoutVars>
      </dgm:prSet>
      <dgm:spPr/>
    </dgm:pt>
    <dgm:pt modelId="{BAC9A043-AA06-6744-866B-80967A51FDB1}" type="pres">
      <dgm:prSet presAssocID="{51F93009-01A1-5A4D-96EF-5CDE96FADFE1}" presName="rootConnector" presStyleLbl="node3" presStyleIdx="0" presStyleCnt="5"/>
      <dgm:spPr/>
    </dgm:pt>
    <dgm:pt modelId="{7CFD147C-FE5D-3D4F-85AF-2A41E9778256}" type="pres">
      <dgm:prSet presAssocID="{51F93009-01A1-5A4D-96EF-5CDE96FADFE1}" presName="hierChild4" presStyleCnt="0"/>
      <dgm:spPr/>
    </dgm:pt>
    <dgm:pt modelId="{0C30638D-B5EA-5D4B-821C-293E4D3E85EF}" type="pres">
      <dgm:prSet presAssocID="{51F93009-01A1-5A4D-96EF-5CDE96FADFE1}" presName="hierChild5" presStyleCnt="0"/>
      <dgm:spPr/>
    </dgm:pt>
    <dgm:pt modelId="{13201684-BE88-8C45-AD5E-37A309E30676}" type="pres">
      <dgm:prSet presAssocID="{60EE080D-B303-CA47-89B7-723AF6E7074F}" presName="Name37" presStyleLbl="parChTrans1D3" presStyleIdx="1" presStyleCnt="5"/>
      <dgm:spPr/>
    </dgm:pt>
    <dgm:pt modelId="{E532A20C-5B4A-4F4B-8AA3-F7B32C0045FE}" type="pres">
      <dgm:prSet presAssocID="{7CE4CF45-4CAA-FF47-95EB-F1273021D82A}" presName="hierRoot2" presStyleCnt="0">
        <dgm:presLayoutVars>
          <dgm:hierBranch val="init"/>
        </dgm:presLayoutVars>
      </dgm:prSet>
      <dgm:spPr/>
    </dgm:pt>
    <dgm:pt modelId="{56491A9F-5B9A-6549-8152-EBCC075AC37D}" type="pres">
      <dgm:prSet presAssocID="{7CE4CF45-4CAA-FF47-95EB-F1273021D82A}" presName="rootComposite" presStyleCnt="0"/>
      <dgm:spPr/>
    </dgm:pt>
    <dgm:pt modelId="{4BBCBE8D-0506-CB42-B471-0C32FF6C50F8}" type="pres">
      <dgm:prSet presAssocID="{7CE4CF45-4CAA-FF47-95EB-F1273021D82A}" presName="rootText" presStyleLbl="node3" presStyleIdx="1" presStyleCnt="5">
        <dgm:presLayoutVars>
          <dgm:chPref val="3"/>
        </dgm:presLayoutVars>
      </dgm:prSet>
      <dgm:spPr/>
    </dgm:pt>
    <dgm:pt modelId="{B30AEC01-16B4-0E4E-9020-570709EA76E9}" type="pres">
      <dgm:prSet presAssocID="{7CE4CF45-4CAA-FF47-95EB-F1273021D82A}" presName="rootConnector" presStyleLbl="node3" presStyleIdx="1" presStyleCnt="5"/>
      <dgm:spPr/>
    </dgm:pt>
    <dgm:pt modelId="{664D1696-841F-CA4B-B83D-3E24F8430523}" type="pres">
      <dgm:prSet presAssocID="{7CE4CF45-4CAA-FF47-95EB-F1273021D82A}" presName="hierChild4" presStyleCnt="0"/>
      <dgm:spPr/>
    </dgm:pt>
    <dgm:pt modelId="{2C4A213B-6194-A947-935B-6C4BB610632A}" type="pres">
      <dgm:prSet presAssocID="{7CE4CF45-4CAA-FF47-95EB-F1273021D82A}" presName="hierChild5" presStyleCnt="0"/>
      <dgm:spPr/>
    </dgm:pt>
    <dgm:pt modelId="{EFF2901F-E25E-CE4A-ACE1-538E8FC62A36}" type="pres">
      <dgm:prSet presAssocID="{D5A6E20E-02F1-0840-AD5B-947BD0E6D262}" presName="Name37" presStyleLbl="parChTrans1D3" presStyleIdx="2" presStyleCnt="5"/>
      <dgm:spPr/>
    </dgm:pt>
    <dgm:pt modelId="{D3651059-F03D-FC4B-9631-3CD7A15822CD}" type="pres">
      <dgm:prSet presAssocID="{2DA92555-B56D-B846-B2BC-63CDF16EEEF5}" presName="hierRoot2" presStyleCnt="0">
        <dgm:presLayoutVars>
          <dgm:hierBranch val="init"/>
        </dgm:presLayoutVars>
      </dgm:prSet>
      <dgm:spPr/>
    </dgm:pt>
    <dgm:pt modelId="{6578F1BC-B3FA-C841-9799-76BCA4D1FF5E}" type="pres">
      <dgm:prSet presAssocID="{2DA92555-B56D-B846-B2BC-63CDF16EEEF5}" presName="rootComposite" presStyleCnt="0"/>
      <dgm:spPr/>
    </dgm:pt>
    <dgm:pt modelId="{2A62CD3C-9317-2F49-9B31-B36D7F9A31C5}" type="pres">
      <dgm:prSet presAssocID="{2DA92555-B56D-B846-B2BC-63CDF16EEEF5}" presName="rootText" presStyleLbl="node3" presStyleIdx="2" presStyleCnt="5">
        <dgm:presLayoutVars>
          <dgm:chPref val="3"/>
        </dgm:presLayoutVars>
      </dgm:prSet>
      <dgm:spPr/>
    </dgm:pt>
    <dgm:pt modelId="{A240FD5B-9AC6-544F-A4CE-578AEE545D9E}" type="pres">
      <dgm:prSet presAssocID="{2DA92555-B56D-B846-B2BC-63CDF16EEEF5}" presName="rootConnector" presStyleLbl="node3" presStyleIdx="2" presStyleCnt="5"/>
      <dgm:spPr/>
    </dgm:pt>
    <dgm:pt modelId="{5C24EEB1-EEE5-914D-9A72-65E409229D20}" type="pres">
      <dgm:prSet presAssocID="{2DA92555-B56D-B846-B2BC-63CDF16EEEF5}" presName="hierChild4" presStyleCnt="0"/>
      <dgm:spPr/>
    </dgm:pt>
    <dgm:pt modelId="{E8CED2AB-8DBF-1549-A0C6-D6CF86CD66EE}" type="pres">
      <dgm:prSet presAssocID="{2DA92555-B56D-B846-B2BC-63CDF16EEEF5}" presName="hierChild5" presStyleCnt="0"/>
      <dgm:spPr/>
    </dgm:pt>
    <dgm:pt modelId="{91A70F5E-EFF5-A543-A92A-D6A7A59E5CAB}" type="pres">
      <dgm:prSet presAssocID="{F63D5491-7604-2743-8201-90E59465912E}" presName="hierChild5" presStyleCnt="0"/>
      <dgm:spPr/>
    </dgm:pt>
    <dgm:pt modelId="{EEC800FF-7033-4145-A706-1C3838C1A81C}" type="pres">
      <dgm:prSet presAssocID="{1CE0958D-67E2-3446-B47A-B9759C2B1F32}" presName="Name37" presStyleLbl="parChTrans1D2" presStyleIdx="1" presStyleCnt="3"/>
      <dgm:spPr/>
    </dgm:pt>
    <dgm:pt modelId="{AC6E2E81-618E-734F-8CCF-F0A693217260}" type="pres">
      <dgm:prSet presAssocID="{401B591B-2580-C94B-A547-52A01CA56381}" presName="hierRoot2" presStyleCnt="0">
        <dgm:presLayoutVars>
          <dgm:hierBranch val="init"/>
        </dgm:presLayoutVars>
      </dgm:prSet>
      <dgm:spPr/>
    </dgm:pt>
    <dgm:pt modelId="{ECC961C6-A6C9-AD4C-87AA-753514974C63}" type="pres">
      <dgm:prSet presAssocID="{401B591B-2580-C94B-A547-52A01CA56381}" presName="rootComposite" presStyleCnt="0"/>
      <dgm:spPr/>
    </dgm:pt>
    <dgm:pt modelId="{FE88C436-DCF6-9340-AAEF-F011E17BF000}" type="pres">
      <dgm:prSet presAssocID="{401B591B-2580-C94B-A547-52A01CA56381}" presName="rootText" presStyleLbl="node2" presStyleIdx="1" presStyleCnt="3">
        <dgm:presLayoutVars>
          <dgm:chPref val="3"/>
        </dgm:presLayoutVars>
      </dgm:prSet>
      <dgm:spPr/>
    </dgm:pt>
    <dgm:pt modelId="{93F3A44E-C13E-2C4B-9134-799F83EE8B6A}" type="pres">
      <dgm:prSet presAssocID="{401B591B-2580-C94B-A547-52A01CA56381}" presName="rootConnector" presStyleLbl="node2" presStyleIdx="1" presStyleCnt="3"/>
      <dgm:spPr/>
    </dgm:pt>
    <dgm:pt modelId="{5BF901E3-414D-DB40-8919-14856F22AD40}" type="pres">
      <dgm:prSet presAssocID="{401B591B-2580-C94B-A547-52A01CA56381}" presName="hierChild4" presStyleCnt="0"/>
      <dgm:spPr/>
    </dgm:pt>
    <dgm:pt modelId="{F0963A09-3888-594D-81C6-F254D109156A}" type="pres">
      <dgm:prSet presAssocID="{0FDD4AED-DEEF-AB41-9678-6FF357BB9DD9}" presName="Name37" presStyleLbl="parChTrans1D3" presStyleIdx="3" presStyleCnt="5"/>
      <dgm:spPr/>
    </dgm:pt>
    <dgm:pt modelId="{0DAAB9B6-A348-594F-976E-16847DD8D5C2}" type="pres">
      <dgm:prSet presAssocID="{034A1F7F-A1EA-4247-AFBA-5DE73037F1F8}" presName="hierRoot2" presStyleCnt="0">
        <dgm:presLayoutVars>
          <dgm:hierBranch val="init"/>
        </dgm:presLayoutVars>
      </dgm:prSet>
      <dgm:spPr/>
    </dgm:pt>
    <dgm:pt modelId="{9516012D-96F7-4C42-AEFE-00CE9B16AC1B}" type="pres">
      <dgm:prSet presAssocID="{034A1F7F-A1EA-4247-AFBA-5DE73037F1F8}" presName="rootComposite" presStyleCnt="0"/>
      <dgm:spPr/>
    </dgm:pt>
    <dgm:pt modelId="{804B77D5-6D93-2341-9664-1BA776D4CA7D}" type="pres">
      <dgm:prSet presAssocID="{034A1F7F-A1EA-4247-AFBA-5DE73037F1F8}" presName="rootText" presStyleLbl="node3" presStyleIdx="3" presStyleCnt="5">
        <dgm:presLayoutVars>
          <dgm:chPref val="3"/>
        </dgm:presLayoutVars>
      </dgm:prSet>
      <dgm:spPr/>
    </dgm:pt>
    <dgm:pt modelId="{8D7375FE-0E13-6540-824E-AFBB6458BDFB}" type="pres">
      <dgm:prSet presAssocID="{034A1F7F-A1EA-4247-AFBA-5DE73037F1F8}" presName="rootConnector" presStyleLbl="node3" presStyleIdx="3" presStyleCnt="5"/>
      <dgm:spPr/>
    </dgm:pt>
    <dgm:pt modelId="{298D2DCA-9994-F34C-B4DC-AB59353DF507}" type="pres">
      <dgm:prSet presAssocID="{034A1F7F-A1EA-4247-AFBA-5DE73037F1F8}" presName="hierChild4" presStyleCnt="0"/>
      <dgm:spPr/>
    </dgm:pt>
    <dgm:pt modelId="{4BCEB912-4BF7-AA4A-82C8-A258A30469C1}" type="pres">
      <dgm:prSet presAssocID="{034A1F7F-A1EA-4247-AFBA-5DE73037F1F8}" presName="hierChild5" presStyleCnt="0"/>
      <dgm:spPr/>
    </dgm:pt>
    <dgm:pt modelId="{29578B5C-5B16-884B-BE71-AD7C8506346C}" type="pres">
      <dgm:prSet presAssocID="{DFAED5DF-0A52-994A-A6E6-EB53A42B4029}" presName="Name37" presStyleLbl="parChTrans1D3" presStyleIdx="4" presStyleCnt="5"/>
      <dgm:spPr/>
    </dgm:pt>
    <dgm:pt modelId="{F0484126-D361-E349-8C85-B51385D8D385}" type="pres">
      <dgm:prSet presAssocID="{43153955-6109-7F46-B8B0-219C88DBD393}" presName="hierRoot2" presStyleCnt="0">
        <dgm:presLayoutVars>
          <dgm:hierBranch val="init"/>
        </dgm:presLayoutVars>
      </dgm:prSet>
      <dgm:spPr/>
    </dgm:pt>
    <dgm:pt modelId="{E6A1444F-DB94-394D-94DB-0928A19813F4}" type="pres">
      <dgm:prSet presAssocID="{43153955-6109-7F46-B8B0-219C88DBD393}" presName="rootComposite" presStyleCnt="0"/>
      <dgm:spPr/>
    </dgm:pt>
    <dgm:pt modelId="{883564AD-2106-D14D-B9D2-39D936D3A85B}" type="pres">
      <dgm:prSet presAssocID="{43153955-6109-7F46-B8B0-219C88DBD393}" presName="rootText" presStyleLbl="node3" presStyleIdx="4" presStyleCnt="5">
        <dgm:presLayoutVars>
          <dgm:chPref val="3"/>
        </dgm:presLayoutVars>
      </dgm:prSet>
      <dgm:spPr/>
    </dgm:pt>
    <dgm:pt modelId="{F02DB5E2-52E8-D74D-9CE3-0A6714172E35}" type="pres">
      <dgm:prSet presAssocID="{43153955-6109-7F46-B8B0-219C88DBD393}" presName="rootConnector" presStyleLbl="node3" presStyleIdx="4" presStyleCnt="5"/>
      <dgm:spPr/>
    </dgm:pt>
    <dgm:pt modelId="{0B947CAE-619D-AE4E-8422-0EB3A7119351}" type="pres">
      <dgm:prSet presAssocID="{43153955-6109-7F46-B8B0-219C88DBD393}" presName="hierChild4" presStyleCnt="0"/>
      <dgm:spPr/>
    </dgm:pt>
    <dgm:pt modelId="{03B6C360-2037-1347-8237-07363E9E3282}" type="pres">
      <dgm:prSet presAssocID="{43153955-6109-7F46-B8B0-219C88DBD393}" presName="hierChild5" presStyleCnt="0"/>
      <dgm:spPr/>
    </dgm:pt>
    <dgm:pt modelId="{B67FFBFE-28F5-8A45-88C8-B92B974D4014}" type="pres">
      <dgm:prSet presAssocID="{401B591B-2580-C94B-A547-52A01CA56381}" presName="hierChild5" presStyleCnt="0"/>
      <dgm:spPr/>
    </dgm:pt>
    <dgm:pt modelId="{9AD7DBF5-876E-DB4F-B79F-D33FCA0D69F6}" type="pres">
      <dgm:prSet presAssocID="{25503C59-CAC6-BB4C-865C-5394898863AC}" presName="Name37" presStyleLbl="parChTrans1D2" presStyleIdx="2" presStyleCnt="3"/>
      <dgm:spPr/>
    </dgm:pt>
    <dgm:pt modelId="{2EBD4F27-8A8E-2042-BD9E-BFB5C8C1CC6A}" type="pres">
      <dgm:prSet presAssocID="{FCF2D46F-F034-5940-9651-2CA39BC92CED}" presName="hierRoot2" presStyleCnt="0">
        <dgm:presLayoutVars>
          <dgm:hierBranch val="init"/>
        </dgm:presLayoutVars>
      </dgm:prSet>
      <dgm:spPr/>
    </dgm:pt>
    <dgm:pt modelId="{16169E46-84D6-F247-8597-0854F3B372DD}" type="pres">
      <dgm:prSet presAssocID="{FCF2D46F-F034-5940-9651-2CA39BC92CED}" presName="rootComposite" presStyleCnt="0"/>
      <dgm:spPr/>
    </dgm:pt>
    <dgm:pt modelId="{AB2C2B89-3B25-D849-87FE-ACAF25A4AC24}" type="pres">
      <dgm:prSet presAssocID="{FCF2D46F-F034-5940-9651-2CA39BC92CED}" presName="rootText" presStyleLbl="node2" presStyleIdx="2" presStyleCnt="3">
        <dgm:presLayoutVars>
          <dgm:chPref val="3"/>
        </dgm:presLayoutVars>
      </dgm:prSet>
      <dgm:spPr/>
    </dgm:pt>
    <dgm:pt modelId="{15337A64-91EF-254D-984C-5AE55A259FAF}" type="pres">
      <dgm:prSet presAssocID="{FCF2D46F-F034-5940-9651-2CA39BC92CED}" presName="rootConnector" presStyleLbl="node2" presStyleIdx="2" presStyleCnt="3"/>
      <dgm:spPr/>
    </dgm:pt>
    <dgm:pt modelId="{353B989B-12EC-1043-97F3-D7B53842935B}" type="pres">
      <dgm:prSet presAssocID="{FCF2D46F-F034-5940-9651-2CA39BC92CED}" presName="hierChild4" presStyleCnt="0"/>
      <dgm:spPr/>
    </dgm:pt>
    <dgm:pt modelId="{CC9869FC-5A1E-3D4E-906F-E82EF3F910B2}" type="pres">
      <dgm:prSet presAssocID="{FCF2D46F-F034-5940-9651-2CA39BC92CED}" presName="hierChild5" presStyleCnt="0"/>
      <dgm:spPr/>
    </dgm:pt>
    <dgm:pt modelId="{39D07F34-2FDE-9748-BC17-522CB22A7A0A}" type="pres">
      <dgm:prSet presAssocID="{49E0B172-C9B9-5641-9B83-9870F2064589}" presName="hierChild3" presStyleCnt="0"/>
      <dgm:spPr/>
    </dgm:pt>
  </dgm:ptLst>
  <dgm:cxnLst>
    <dgm:cxn modelId="{E265C805-11F2-D44F-9B10-7B6D0F6EBE9E}" type="presOf" srcId="{782FBF48-354D-C04F-B46B-42A77C88F710}" destId="{F46C6086-E4E6-E042-9E22-8B64509AA4F2}" srcOrd="0" destOrd="0" presId="urn:microsoft.com/office/officeart/2005/8/layout/orgChart1"/>
    <dgm:cxn modelId="{D40EEA1E-7646-2A48-B843-4FE85285AE1F}" type="presOf" srcId="{034A1F7F-A1EA-4247-AFBA-5DE73037F1F8}" destId="{8D7375FE-0E13-6540-824E-AFBB6458BDFB}" srcOrd="1" destOrd="0" presId="urn:microsoft.com/office/officeart/2005/8/layout/orgChart1"/>
    <dgm:cxn modelId="{7D96F01F-4AA3-7D48-A624-49688B2CF2D8}" type="presOf" srcId="{F63D5491-7604-2743-8201-90E59465912E}" destId="{5B9CC3E3-DE34-3540-B65E-8EA2FFEC769A}" srcOrd="0" destOrd="0" presId="urn:microsoft.com/office/officeart/2005/8/layout/orgChart1"/>
    <dgm:cxn modelId="{DB0DF437-0C78-6942-87C0-599B33F168B4}" type="presOf" srcId="{401B591B-2580-C94B-A547-52A01CA56381}" destId="{FE88C436-DCF6-9340-AAEF-F011E17BF000}" srcOrd="0" destOrd="0" presId="urn:microsoft.com/office/officeart/2005/8/layout/orgChart1"/>
    <dgm:cxn modelId="{F79D6A3C-B122-B041-9FF1-E9EFAF34614F}" srcId="{401B591B-2580-C94B-A547-52A01CA56381}" destId="{43153955-6109-7F46-B8B0-219C88DBD393}" srcOrd="1" destOrd="0" parTransId="{DFAED5DF-0A52-994A-A6E6-EB53A42B4029}" sibTransId="{7A758DC6-6EBD-284A-B3B2-6C8E16723E47}"/>
    <dgm:cxn modelId="{594B033D-DF9A-5447-BF08-FCAF23C3A910}" type="presOf" srcId="{FCF2D46F-F034-5940-9651-2CA39BC92CED}" destId="{15337A64-91EF-254D-984C-5AE55A259FAF}" srcOrd="1" destOrd="0" presId="urn:microsoft.com/office/officeart/2005/8/layout/orgChart1"/>
    <dgm:cxn modelId="{B03CC241-7271-214A-8AF2-06480449923D}" type="presOf" srcId="{43153955-6109-7F46-B8B0-219C88DBD393}" destId="{883564AD-2106-D14D-B9D2-39D936D3A85B}" srcOrd="0" destOrd="0" presId="urn:microsoft.com/office/officeart/2005/8/layout/orgChart1"/>
    <dgm:cxn modelId="{E37C4B43-7E8B-874B-90DD-6E7DD110F9E2}" srcId="{49E0B172-C9B9-5641-9B83-9870F2064589}" destId="{F63D5491-7604-2743-8201-90E59465912E}" srcOrd="0" destOrd="0" parTransId="{0702D6D9-5295-F047-951C-1B8F59A80581}" sibTransId="{5608ED0D-A0C9-CD4F-B454-ADEF454290C5}"/>
    <dgm:cxn modelId="{4E876E47-67B2-7448-A683-5AE974C416DE}" type="presOf" srcId="{401B591B-2580-C94B-A547-52A01CA56381}" destId="{93F3A44E-C13E-2C4B-9134-799F83EE8B6A}" srcOrd="1" destOrd="0" presId="urn:microsoft.com/office/officeart/2005/8/layout/orgChart1"/>
    <dgm:cxn modelId="{A2C6DB52-84CF-D245-BBD9-98061C0D3BCA}" srcId="{F63D5491-7604-2743-8201-90E59465912E}" destId="{2DA92555-B56D-B846-B2BC-63CDF16EEEF5}" srcOrd="2" destOrd="0" parTransId="{D5A6E20E-02F1-0840-AD5B-947BD0E6D262}" sibTransId="{3F7331C9-8B4B-7643-98AC-C4DC8FA9D1B2}"/>
    <dgm:cxn modelId="{1186495D-54A6-A840-9667-A9675396E871}" type="presOf" srcId="{25503C59-CAC6-BB4C-865C-5394898863AC}" destId="{9AD7DBF5-876E-DB4F-B79F-D33FCA0D69F6}" srcOrd="0" destOrd="0" presId="urn:microsoft.com/office/officeart/2005/8/layout/orgChart1"/>
    <dgm:cxn modelId="{7A33AF60-BD93-B54A-928F-E336811E0CD9}" type="presOf" srcId="{0FDD4AED-DEEF-AB41-9678-6FF357BB9DD9}" destId="{F0963A09-3888-594D-81C6-F254D109156A}" srcOrd="0" destOrd="0" presId="urn:microsoft.com/office/officeart/2005/8/layout/orgChart1"/>
    <dgm:cxn modelId="{1F5B0469-3FEA-5142-8FB5-CFC0E4B95F68}" type="presOf" srcId="{49E0B172-C9B9-5641-9B83-9870F2064589}" destId="{C1812631-384F-BF43-98DC-102BE7800A70}" srcOrd="0" destOrd="0" presId="urn:microsoft.com/office/officeart/2005/8/layout/orgChart1"/>
    <dgm:cxn modelId="{D6F0A56B-8BE5-DD43-B549-83B405885A43}" srcId="{F63D5491-7604-2743-8201-90E59465912E}" destId="{7CE4CF45-4CAA-FF47-95EB-F1273021D82A}" srcOrd="1" destOrd="0" parTransId="{60EE080D-B303-CA47-89B7-723AF6E7074F}" sibTransId="{BD71CED5-0C33-7B47-883F-88AA8E11E075}"/>
    <dgm:cxn modelId="{9B5C7770-A6B5-874D-8A87-7FC69DC50D3B}" type="presOf" srcId="{3B24F108-84AE-014F-BCF3-B7850B54AB82}" destId="{82B84563-2DF7-5B41-9DEA-F904542AC91D}" srcOrd="0" destOrd="0" presId="urn:microsoft.com/office/officeart/2005/8/layout/orgChart1"/>
    <dgm:cxn modelId="{DBC5A873-B944-FF40-AFDC-2D7F321A841A}" type="presOf" srcId="{51F93009-01A1-5A4D-96EF-5CDE96FADFE1}" destId="{BAC9A043-AA06-6744-866B-80967A51FDB1}" srcOrd="1" destOrd="0" presId="urn:microsoft.com/office/officeart/2005/8/layout/orgChart1"/>
    <dgm:cxn modelId="{2DC4E574-174A-DA48-99C4-376A13F0C540}" srcId="{3B24F108-84AE-014F-BCF3-B7850B54AB82}" destId="{49E0B172-C9B9-5641-9B83-9870F2064589}" srcOrd="0" destOrd="0" parTransId="{B9E8C02E-CECB-5E40-9508-B5CCE74A1328}" sibTransId="{76239D31-CFF9-D248-88B5-9AF8F3BD2CB8}"/>
    <dgm:cxn modelId="{C40BA58A-B9AF-FD4C-B59C-D0D52B9AB628}" type="presOf" srcId="{2DA92555-B56D-B846-B2BC-63CDF16EEEF5}" destId="{A240FD5B-9AC6-544F-A4CE-578AEE545D9E}" srcOrd="1" destOrd="0" presId="urn:microsoft.com/office/officeart/2005/8/layout/orgChart1"/>
    <dgm:cxn modelId="{521BE9A1-4204-1D4D-B973-7761627EDE34}" srcId="{49E0B172-C9B9-5641-9B83-9870F2064589}" destId="{401B591B-2580-C94B-A547-52A01CA56381}" srcOrd="1" destOrd="0" parTransId="{1CE0958D-67E2-3446-B47A-B9759C2B1F32}" sibTransId="{E31D6A25-8A72-EB42-9DEA-72CDD3C81FC9}"/>
    <dgm:cxn modelId="{4BE81AA6-ED91-9145-94D3-C0B359DA6F54}" type="presOf" srcId="{7CE4CF45-4CAA-FF47-95EB-F1273021D82A}" destId="{B30AEC01-16B4-0E4E-9020-570709EA76E9}" srcOrd="1" destOrd="0" presId="urn:microsoft.com/office/officeart/2005/8/layout/orgChart1"/>
    <dgm:cxn modelId="{B8B849AA-4F05-DD4F-8357-CEE2DA0F1C2E}" type="presOf" srcId="{034A1F7F-A1EA-4247-AFBA-5DE73037F1F8}" destId="{804B77D5-6D93-2341-9664-1BA776D4CA7D}" srcOrd="0" destOrd="0" presId="urn:microsoft.com/office/officeart/2005/8/layout/orgChart1"/>
    <dgm:cxn modelId="{9C540FAC-3F02-0A49-80DC-36F977D9029A}" srcId="{401B591B-2580-C94B-A547-52A01CA56381}" destId="{034A1F7F-A1EA-4247-AFBA-5DE73037F1F8}" srcOrd="0" destOrd="0" parTransId="{0FDD4AED-DEEF-AB41-9678-6FF357BB9DD9}" sibTransId="{9F84709F-A72E-A44A-8497-105A8EE7D9B8}"/>
    <dgm:cxn modelId="{377BC0B6-71BD-274B-86E7-6893DD433860}" type="presOf" srcId="{49E0B172-C9B9-5641-9B83-9870F2064589}" destId="{CD656E6F-3942-1642-95A9-E4E7006BACBA}" srcOrd="1" destOrd="0" presId="urn:microsoft.com/office/officeart/2005/8/layout/orgChart1"/>
    <dgm:cxn modelId="{5C62D7B9-4BB9-5945-82B6-A08A3EFDB2C9}" type="presOf" srcId="{2DA92555-B56D-B846-B2BC-63CDF16EEEF5}" destId="{2A62CD3C-9317-2F49-9B31-B36D7F9A31C5}" srcOrd="0" destOrd="0" presId="urn:microsoft.com/office/officeart/2005/8/layout/orgChart1"/>
    <dgm:cxn modelId="{2E1D5BBA-D5C2-0B4B-9C16-C85272E9C106}" type="presOf" srcId="{43153955-6109-7F46-B8B0-219C88DBD393}" destId="{F02DB5E2-52E8-D74D-9CE3-0A6714172E35}" srcOrd="1" destOrd="0" presId="urn:microsoft.com/office/officeart/2005/8/layout/orgChart1"/>
    <dgm:cxn modelId="{B8AC12BB-7669-C74B-A2C0-90679BD1DE4D}" srcId="{F63D5491-7604-2743-8201-90E59465912E}" destId="{51F93009-01A1-5A4D-96EF-5CDE96FADFE1}" srcOrd="0" destOrd="0" parTransId="{782FBF48-354D-C04F-B46B-42A77C88F710}" sibTransId="{4CE3DD0C-9984-EE4E-B1AB-8D80F0DC9E94}"/>
    <dgm:cxn modelId="{AE639FC0-FE29-2241-95A0-C02E71944085}" type="presOf" srcId="{1CE0958D-67E2-3446-B47A-B9759C2B1F32}" destId="{EEC800FF-7033-4145-A706-1C3838C1A81C}" srcOrd="0" destOrd="0" presId="urn:microsoft.com/office/officeart/2005/8/layout/orgChart1"/>
    <dgm:cxn modelId="{3308A7C7-8663-B24D-AB8A-E6E982AAFBEB}" type="presOf" srcId="{51F93009-01A1-5A4D-96EF-5CDE96FADFE1}" destId="{538B56FA-3C48-8745-B84B-4CED7EF8DE5A}" srcOrd="0" destOrd="0" presId="urn:microsoft.com/office/officeart/2005/8/layout/orgChart1"/>
    <dgm:cxn modelId="{D8B445C9-FEE6-CB47-A2EE-377BDD440932}" srcId="{49E0B172-C9B9-5641-9B83-9870F2064589}" destId="{FCF2D46F-F034-5940-9651-2CA39BC92CED}" srcOrd="2" destOrd="0" parTransId="{25503C59-CAC6-BB4C-865C-5394898863AC}" sibTransId="{9B85AB44-6B46-3B48-B5BD-04D42DD7E416}"/>
    <dgm:cxn modelId="{76DFD9CA-66F7-0B4B-8FA5-047675403A15}" type="presOf" srcId="{DFAED5DF-0A52-994A-A6E6-EB53A42B4029}" destId="{29578B5C-5B16-884B-BE71-AD7C8506346C}" srcOrd="0" destOrd="0" presId="urn:microsoft.com/office/officeart/2005/8/layout/orgChart1"/>
    <dgm:cxn modelId="{A3B73FD4-5811-4D44-8BAF-7C31995627CA}" type="presOf" srcId="{F63D5491-7604-2743-8201-90E59465912E}" destId="{3D278BD1-6BD9-EB48-9102-9D17FCF34F73}" srcOrd="1" destOrd="0" presId="urn:microsoft.com/office/officeart/2005/8/layout/orgChart1"/>
    <dgm:cxn modelId="{30BA8BDB-D0C8-6B4B-9382-BA70157E7C59}" type="presOf" srcId="{D5A6E20E-02F1-0840-AD5B-947BD0E6D262}" destId="{EFF2901F-E25E-CE4A-ACE1-538E8FC62A36}" srcOrd="0" destOrd="0" presId="urn:microsoft.com/office/officeart/2005/8/layout/orgChart1"/>
    <dgm:cxn modelId="{230F0EDF-8C3B-E741-92D5-3918CE3AA6A2}" type="presOf" srcId="{0702D6D9-5295-F047-951C-1B8F59A80581}" destId="{0B1340E1-1F05-9340-9EA5-8758DD4C4592}" srcOrd="0" destOrd="0" presId="urn:microsoft.com/office/officeart/2005/8/layout/orgChart1"/>
    <dgm:cxn modelId="{4C7A21DF-5D8C-F94B-9AA2-88CB4EE6BC48}" type="presOf" srcId="{FCF2D46F-F034-5940-9651-2CA39BC92CED}" destId="{AB2C2B89-3B25-D849-87FE-ACAF25A4AC24}" srcOrd="0" destOrd="0" presId="urn:microsoft.com/office/officeart/2005/8/layout/orgChart1"/>
    <dgm:cxn modelId="{0AFBA0E7-0D2E-6E40-A185-047B2BB0E97D}" type="presOf" srcId="{7CE4CF45-4CAA-FF47-95EB-F1273021D82A}" destId="{4BBCBE8D-0506-CB42-B471-0C32FF6C50F8}" srcOrd="0" destOrd="0" presId="urn:microsoft.com/office/officeart/2005/8/layout/orgChart1"/>
    <dgm:cxn modelId="{F789D2F0-B5DD-3B47-82B2-D743CCEDAA85}" type="presOf" srcId="{60EE080D-B303-CA47-89B7-723AF6E7074F}" destId="{13201684-BE88-8C45-AD5E-37A309E30676}" srcOrd="0" destOrd="0" presId="urn:microsoft.com/office/officeart/2005/8/layout/orgChart1"/>
    <dgm:cxn modelId="{F7FCBA50-4962-4C45-B723-9E31729929AD}" type="presParOf" srcId="{82B84563-2DF7-5B41-9DEA-F904542AC91D}" destId="{1E530330-1173-6642-9247-B82410990B96}" srcOrd="0" destOrd="0" presId="urn:microsoft.com/office/officeart/2005/8/layout/orgChart1"/>
    <dgm:cxn modelId="{1C4150AC-D855-7A4C-83E6-D2D97E8CBD8D}" type="presParOf" srcId="{1E530330-1173-6642-9247-B82410990B96}" destId="{878E8437-BBDF-E044-A589-69BC7960DA98}" srcOrd="0" destOrd="0" presId="urn:microsoft.com/office/officeart/2005/8/layout/orgChart1"/>
    <dgm:cxn modelId="{06FFE9A5-9C13-3540-91B2-ACB49267A0F4}" type="presParOf" srcId="{878E8437-BBDF-E044-A589-69BC7960DA98}" destId="{C1812631-384F-BF43-98DC-102BE7800A70}" srcOrd="0" destOrd="0" presId="urn:microsoft.com/office/officeart/2005/8/layout/orgChart1"/>
    <dgm:cxn modelId="{70D28F17-341C-BC4C-AC8E-99E0E7A933DE}" type="presParOf" srcId="{878E8437-BBDF-E044-A589-69BC7960DA98}" destId="{CD656E6F-3942-1642-95A9-E4E7006BACBA}" srcOrd="1" destOrd="0" presId="urn:microsoft.com/office/officeart/2005/8/layout/orgChart1"/>
    <dgm:cxn modelId="{61F14F0B-0CB8-A241-8648-776A6C5DB4A6}" type="presParOf" srcId="{1E530330-1173-6642-9247-B82410990B96}" destId="{C06FD2B8-A739-6144-A551-304A1A4FC2B4}" srcOrd="1" destOrd="0" presId="urn:microsoft.com/office/officeart/2005/8/layout/orgChart1"/>
    <dgm:cxn modelId="{205E0053-C06A-0B4D-95D8-B60D4CB963FC}" type="presParOf" srcId="{C06FD2B8-A739-6144-A551-304A1A4FC2B4}" destId="{0B1340E1-1F05-9340-9EA5-8758DD4C4592}" srcOrd="0" destOrd="0" presId="urn:microsoft.com/office/officeart/2005/8/layout/orgChart1"/>
    <dgm:cxn modelId="{CA5303C6-8BEA-CC44-83C6-4BA1D49C2AF8}" type="presParOf" srcId="{C06FD2B8-A739-6144-A551-304A1A4FC2B4}" destId="{4BCCA24D-5F56-C542-91DD-EBE00E0858E4}" srcOrd="1" destOrd="0" presId="urn:microsoft.com/office/officeart/2005/8/layout/orgChart1"/>
    <dgm:cxn modelId="{64717FDC-D870-B444-83D9-2BA0AD08C339}" type="presParOf" srcId="{4BCCA24D-5F56-C542-91DD-EBE00E0858E4}" destId="{2FECC5CE-D499-E242-A9A1-0F556FD613B1}" srcOrd="0" destOrd="0" presId="urn:microsoft.com/office/officeart/2005/8/layout/orgChart1"/>
    <dgm:cxn modelId="{3CDE2874-37C3-A64E-979A-F76A5B19F33C}" type="presParOf" srcId="{2FECC5CE-D499-E242-A9A1-0F556FD613B1}" destId="{5B9CC3E3-DE34-3540-B65E-8EA2FFEC769A}" srcOrd="0" destOrd="0" presId="urn:microsoft.com/office/officeart/2005/8/layout/orgChart1"/>
    <dgm:cxn modelId="{AEBD2072-EC43-FD40-9086-591AD7008884}" type="presParOf" srcId="{2FECC5CE-D499-E242-A9A1-0F556FD613B1}" destId="{3D278BD1-6BD9-EB48-9102-9D17FCF34F73}" srcOrd="1" destOrd="0" presId="urn:microsoft.com/office/officeart/2005/8/layout/orgChart1"/>
    <dgm:cxn modelId="{93060C9F-10D1-D74F-9FB2-022693E8D78B}" type="presParOf" srcId="{4BCCA24D-5F56-C542-91DD-EBE00E0858E4}" destId="{6389AAFF-71E1-424B-8A5F-42F74648A3A2}" srcOrd="1" destOrd="0" presId="urn:microsoft.com/office/officeart/2005/8/layout/orgChart1"/>
    <dgm:cxn modelId="{D4F1F925-9F08-974D-9B60-0F50E579C80E}" type="presParOf" srcId="{6389AAFF-71E1-424B-8A5F-42F74648A3A2}" destId="{F46C6086-E4E6-E042-9E22-8B64509AA4F2}" srcOrd="0" destOrd="0" presId="urn:microsoft.com/office/officeart/2005/8/layout/orgChart1"/>
    <dgm:cxn modelId="{CE70B62C-B707-DA4F-9109-C8A6BC1C20E5}" type="presParOf" srcId="{6389AAFF-71E1-424B-8A5F-42F74648A3A2}" destId="{1D9E32CB-D562-A349-9BAA-82511D62B897}" srcOrd="1" destOrd="0" presId="urn:microsoft.com/office/officeart/2005/8/layout/orgChart1"/>
    <dgm:cxn modelId="{0724FB3A-9FC7-B446-B00A-8DFEF2890428}" type="presParOf" srcId="{1D9E32CB-D562-A349-9BAA-82511D62B897}" destId="{60AD31B8-82A0-8D40-B4D9-B7ACC305E96A}" srcOrd="0" destOrd="0" presId="urn:microsoft.com/office/officeart/2005/8/layout/orgChart1"/>
    <dgm:cxn modelId="{272EB63D-471C-5941-8E4B-4002C12C9E7C}" type="presParOf" srcId="{60AD31B8-82A0-8D40-B4D9-B7ACC305E96A}" destId="{538B56FA-3C48-8745-B84B-4CED7EF8DE5A}" srcOrd="0" destOrd="0" presId="urn:microsoft.com/office/officeart/2005/8/layout/orgChart1"/>
    <dgm:cxn modelId="{1EF565CB-9E03-D846-92ED-3B071AABDB2A}" type="presParOf" srcId="{60AD31B8-82A0-8D40-B4D9-B7ACC305E96A}" destId="{BAC9A043-AA06-6744-866B-80967A51FDB1}" srcOrd="1" destOrd="0" presId="urn:microsoft.com/office/officeart/2005/8/layout/orgChart1"/>
    <dgm:cxn modelId="{B9F29464-9ABD-7943-85E8-2BD29C3AC6FC}" type="presParOf" srcId="{1D9E32CB-D562-A349-9BAA-82511D62B897}" destId="{7CFD147C-FE5D-3D4F-85AF-2A41E9778256}" srcOrd="1" destOrd="0" presId="urn:microsoft.com/office/officeart/2005/8/layout/orgChart1"/>
    <dgm:cxn modelId="{1A15A013-1F0D-7643-A909-4CFBA2CD2CB9}" type="presParOf" srcId="{1D9E32CB-D562-A349-9BAA-82511D62B897}" destId="{0C30638D-B5EA-5D4B-821C-293E4D3E85EF}" srcOrd="2" destOrd="0" presId="urn:microsoft.com/office/officeart/2005/8/layout/orgChart1"/>
    <dgm:cxn modelId="{DC9C4888-8FC9-FF49-ABF3-A8BCBFE9AC7D}" type="presParOf" srcId="{6389AAFF-71E1-424B-8A5F-42F74648A3A2}" destId="{13201684-BE88-8C45-AD5E-37A309E30676}" srcOrd="2" destOrd="0" presId="urn:microsoft.com/office/officeart/2005/8/layout/orgChart1"/>
    <dgm:cxn modelId="{0C456CAD-3435-CA4B-A075-12C99005C598}" type="presParOf" srcId="{6389AAFF-71E1-424B-8A5F-42F74648A3A2}" destId="{E532A20C-5B4A-4F4B-8AA3-F7B32C0045FE}" srcOrd="3" destOrd="0" presId="urn:microsoft.com/office/officeart/2005/8/layout/orgChart1"/>
    <dgm:cxn modelId="{2C300079-7688-A843-B7A4-849F3B2B7ADD}" type="presParOf" srcId="{E532A20C-5B4A-4F4B-8AA3-F7B32C0045FE}" destId="{56491A9F-5B9A-6549-8152-EBCC075AC37D}" srcOrd="0" destOrd="0" presId="urn:microsoft.com/office/officeart/2005/8/layout/orgChart1"/>
    <dgm:cxn modelId="{115A567F-828E-B548-93C7-15241E11F7D5}" type="presParOf" srcId="{56491A9F-5B9A-6549-8152-EBCC075AC37D}" destId="{4BBCBE8D-0506-CB42-B471-0C32FF6C50F8}" srcOrd="0" destOrd="0" presId="urn:microsoft.com/office/officeart/2005/8/layout/orgChart1"/>
    <dgm:cxn modelId="{0B878502-8BA0-F24B-A659-DE700E6FD3EB}" type="presParOf" srcId="{56491A9F-5B9A-6549-8152-EBCC075AC37D}" destId="{B30AEC01-16B4-0E4E-9020-570709EA76E9}" srcOrd="1" destOrd="0" presId="urn:microsoft.com/office/officeart/2005/8/layout/orgChart1"/>
    <dgm:cxn modelId="{04C6D878-1C11-6B4B-9133-D610C988E203}" type="presParOf" srcId="{E532A20C-5B4A-4F4B-8AA3-F7B32C0045FE}" destId="{664D1696-841F-CA4B-B83D-3E24F8430523}" srcOrd="1" destOrd="0" presId="urn:microsoft.com/office/officeart/2005/8/layout/orgChart1"/>
    <dgm:cxn modelId="{34948A29-2719-C24B-98BD-2385012055EF}" type="presParOf" srcId="{E532A20C-5B4A-4F4B-8AA3-F7B32C0045FE}" destId="{2C4A213B-6194-A947-935B-6C4BB610632A}" srcOrd="2" destOrd="0" presId="urn:microsoft.com/office/officeart/2005/8/layout/orgChart1"/>
    <dgm:cxn modelId="{D0284700-72B8-C745-8A48-CA1BE091F005}" type="presParOf" srcId="{6389AAFF-71E1-424B-8A5F-42F74648A3A2}" destId="{EFF2901F-E25E-CE4A-ACE1-538E8FC62A36}" srcOrd="4" destOrd="0" presId="urn:microsoft.com/office/officeart/2005/8/layout/orgChart1"/>
    <dgm:cxn modelId="{FD3E3157-13A5-8C47-80F6-B82BE761658B}" type="presParOf" srcId="{6389AAFF-71E1-424B-8A5F-42F74648A3A2}" destId="{D3651059-F03D-FC4B-9631-3CD7A15822CD}" srcOrd="5" destOrd="0" presId="urn:microsoft.com/office/officeart/2005/8/layout/orgChart1"/>
    <dgm:cxn modelId="{DCD7D3B7-33EF-0F48-9F65-A497D82FD264}" type="presParOf" srcId="{D3651059-F03D-FC4B-9631-3CD7A15822CD}" destId="{6578F1BC-B3FA-C841-9799-76BCA4D1FF5E}" srcOrd="0" destOrd="0" presId="urn:microsoft.com/office/officeart/2005/8/layout/orgChart1"/>
    <dgm:cxn modelId="{6AE6B24E-8863-C249-9EA4-99E4C6205AB0}" type="presParOf" srcId="{6578F1BC-B3FA-C841-9799-76BCA4D1FF5E}" destId="{2A62CD3C-9317-2F49-9B31-B36D7F9A31C5}" srcOrd="0" destOrd="0" presId="urn:microsoft.com/office/officeart/2005/8/layout/orgChart1"/>
    <dgm:cxn modelId="{D9A8D20C-8270-5A41-8A78-0C01E799CC0B}" type="presParOf" srcId="{6578F1BC-B3FA-C841-9799-76BCA4D1FF5E}" destId="{A240FD5B-9AC6-544F-A4CE-578AEE545D9E}" srcOrd="1" destOrd="0" presId="urn:microsoft.com/office/officeart/2005/8/layout/orgChart1"/>
    <dgm:cxn modelId="{B812B2A6-3EF2-1141-BF09-45B91C80AEEE}" type="presParOf" srcId="{D3651059-F03D-FC4B-9631-3CD7A15822CD}" destId="{5C24EEB1-EEE5-914D-9A72-65E409229D20}" srcOrd="1" destOrd="0" presId="urn:microsoft.com/office/officeart/2005/8/layout/orgChart1"/>
    <dgm:cxn modelId="{F5652CE3-41FC-7949-8155-16EFBB96ECAC}" type="presParOf" srcId="{D3651059-F03D-FC4B-9631-3CD7A15822CD}" destId="{E8CED2AB-8DBF-1549-A0C6-D6CF86CD66EE}" srcOrd="2" destOrd="0" presId="urn:microsoft.com/office/officeart/2005/8/layout/orgChart1"/>
    <dgm:cxn modelId="{81D4EC20-00D7-324A-A658-8F23002BC642}" type="presParOf" srcId="{4BCCA24D-5F56-C542-91DD-EBE00E0858E4}" destId="{91A70F5E-EFF5-A543-A92A-D6A7A59E5CAB}" srcOrd="2" destOrd="0" presId="urn:microsoft.com/office/officeart/2005/8/layout/orgChart1"/>
    <dgm:cxn modelId="{CD11D9DA-EA0C-B94D-904A-725E4834C833}" type="presParOf" srcId="{C06FD2B8-A739-6144-A551-304A1A4FC2B4}" destId="{EEC800FF-7033-4145-A706-1C3838C1A81C}" srcOrd="2" destOrd="0" presId="urn:microsoft.com/office/officeart/2005/8/layout/orgChart1"/>
    <dgm:cxn modelId="{04E42562-E3CC-BE42-8F83-9834748F1F0C}" type="presParOf" srcId="{C06FD2B8-A739-6144-A551-304A1A4FC2B4}" destId="{AC6E2E81-618E-734F-8CCF-F0A693217260}" srcOrd="3" destOrd="0" presId="urn:microsoft.com/office/officeart/2005/8/layout/orgChart1"/>
    <dgm:cxn modelId="{FB790AAF-4AA3-8942-9E57-EB3EC48B7300}" type="presParOf" srcId="{AC6E2E81-618E-734F-8CCF-F0A693217260}" destId="{ECC961C6-A6C9-AD4C-87AA-753514974C63}" srcOrd="0" destOrd="0" presId="urn:microsoft.com/office/officeart/2005/8/layout/orgChart1"/>
    <dgm:cxn modelId="{95367019-2A94-D94E-9324-6EE5EB3273C2}" type="presParOf" srcId="{ECC961C6-A6C9-AD4C-87AA-753514974C63}" destId="{FE88C436-DCF6-9340-AAEF-F011E17BF000}" srcOrd="0" destOrd="0" presId="urn:microsoft.com/office/officeart/2005/8/layout/orgChart1"/>
    <dgm:cxn modelId="{2D2B25B2-049F-5C48-8907-4C6327E716EC}" type="presParOf" srcId="{ECC961C6-A6C9-AD4C-87AA-753514974C63}" destId="{93F3A44E-C13E-2C4B-9134-799F83EE8B6A}" srcOrd="1" destOrd="0" presId="urn:microsoft.com/office/officeart/2005/8/layout/orgChart1"/>
    <dgm:cxn modelId="{98155682-FACA-0E43-80AC-5C3F22F71FDC}" type="presParOf" srcId="{AC6E2E81-618E-734F-8CCF-F0A693217260}" destId="{5BF901E3-414D-DB40-8919-14856F22AD40}" srcOrd="1" destOrd="0" presId="urn:microsoft.com/office/officeart/2005/8/layout/orgChart1"/>
    <dgm:cxn modelId="{3CE3F139-552F-6A40-87A8-CD214D274077}" type="presParOf" srcId="{5BF901E3-414D-DB40-8919-14856F22AD40}" destId="{F0963A09-3888-594D-81C6-F254D109156A}" srcOrd="0" destOrd="0" presId="urn:microsoft.com/office/officeart/2005/8/layout/orgChart1"/>
    <dgm:cxn modelId="{16EA89B3-30C0-7942-B24C-959261276FAC}" type="presParOf" srcId="{5BF901E3-414D-DB40-8919-14856F22AD40}" destId="{0DAAB9B6-A348-594F-976E-16847DD8D5C2}" srcOrd="1" destOrd="0" presId="urn:microsoft.com/office/officeart/2005/8/layout/orgChart1"/>
    <dgm:cxn modelId="{1FC44FDD-540B-D343-9A50-427CE0435AEC}" type="presParOf" srcId="{0DAAB9B6-A348-594F-976E-16847DD8D5C2}" destId="{9516012D-96F7-4C42-AEFE-00CE9B16AC1B}" srcOrd="0" destOrd="0" presId="urn:microsoft.com/office/officeart/2005/8/layout/orgChart1"/>
    <dgm:cxn modelId="{4FDF209E-F3E0-794A-B267-81EDCA5B58F0}" type="presParOf" srcId="{9516012D-96F7-4C42-AEFE-00CE9B16AC1B}" destId="{804B77D5-6D93-2341-9664-1BA776D4CA7D}" srcOrd="0" destOrd="0" presId="urn:microsoft.com/office/officeart/2005/8/layout/orgChart1"/>
    <dgm:cxn modelId="{06FC9F95-8C95-314B-9D65-321F4E1F5F70}" type="presParOf" srcId="{9516012D-96F7-4C42-AEFE-00CE9B16AC1B}" destId="{8D7375FE-0E13-6540-824E-AFBB6458BDFB}" srcOrd="1" destOrd="0" presId="urn:microsoft.com/office/officeart/2005/8/layout/orgChart1"/>
    <dgm:cxn modelId="{E34C4DD2-B4D3-A647-AFE2-C5E09845C03C}" type="presParOf" srcId="{0DAAB9B6-A348-594F-976E-16847DD8D5C2}" destId="{298D2DCA-9994-F34C-B4DC-AB59353DF507}" srcOrd="1" destOrd="0" presId="urn:microsoft.com/office/officeart/2005/8/layout/orgChart1"/>
    <dgm:cxn modelId="{CA4E9DDE-6F13-0249-9842-6B58C173E3AB}" type="presParOf" srcId="{0DAAB9B6-A348-594F-976E-16847DD8D5C2}" destId="{4BCEB912-4BF7-AA4A-82C8-A258A30469C1}" srcOrd="2" destOrd="0" presId="urn:microsoft.com/office/officeart/2005/8/layout/orgChart1"/>
    <dgm:cxn modelId="{F0BA82A9-0E36-0E42-926B-D7CFAF474AAF}" type="presParOf" srcId="{5BF901E3-414D-DB40-8919-14856F22AD40}" destId="{29578B5C-5B16-884B-BE71-AD7C8506346C}" srcOrd="2" destOrd="0" presId="urn:microsoft.com/office/officeart/2005/8/layout/orgChart1"/>
    <dgm:cxn modelId="{7A77A67A-7BE6-2F4D-B166-C141438F9C3A}" type="presParOf" srcId="{5BF901E3-414D-DB40-8919-14856F22AD40}" destId="{F0484126-D361-E349-8C85-B51385D8D385}" srcOrd="3" destOrd="0" presId="urn:microsoft.com/office/officeart/2005/8/layout/orgChart1"/>
    <dgm:cxn modelId="{4266EBD9-0BFC-9646-9DCC-00EDAF451690}" type="presParOf" srcId="{F0484126-D361-E349-8C85-B51385D8D385}" destId="{E6A1444F-DB94-394D-94DB-0928A19813F4}" srcOrd="0" destOrd="0" presId="urn:microsoft.com/office/officeart/2005/8/layout/orgChart1"/>
    <dgm:cxn modelId="{D2B4DDCB-A412-A142-A184-79F7CD89A8CF}" type="presParOf" srcId="{E6A1444F-DB94-394D-94DB-0928A19813F4}" destId="{883564AD-2106-D14D-B9D2-39D936D3A85B}" srcOrd="0" destOrd="0" presId="urn:microsoft.com/office/officeart/2005/8/layout/orgChart1"/>
    <dgm:cxn modelId="{7ACEC154-1F75-AA41-AD74-6F0996E4C0A1}" type="presParOf" srcId="{E6A1444F-DB94-394D-94DB-0928A19813F4}" destId="{F02DB5E2-52E8-D74D-9CE3-0A6714172E35}" srcOrd="1" destOrd="0" presId="urn:microsoft.com/office/officeart/2005/8/layout/orgChart1"/>
    <dgm:cxn modelId="{4D31A135-C4A8-9E4B-932B-462E8F225A30}" type="presParOf" srcId="{F0484126-D361-E349-8C85-B51385D8D385}" destId="{0B947CAE-619D-AE4E-8422-0EB3A7119351}" srcOrd="1" destOrd="0" presId="urn:microsoft.com/office/officeart/2005/8/layout/orgChart1"/>
    <dgm:cxn modelId="{BDA547F3-1B43-E149-B2BD-6200D3615445}" type="presParOf" srcId="{F0484126-D361-E349-8C85-B51385D8D385}" destId="{03B6C360-2037-1347-8237-07363E9E3282}" srcOrd="2" destOrd="0" presId="urn:microsoft.com/office/officeart/2005/8/layout/orgChart1"/>
    <dgm:cxn modelId="{CF1ECC2B-65E0-F34A-A959-02647EC53E73}" type="presParOf" srcId="{AC6E2E81-618E-734F-8CCF-F0A693217260}" destId="{B67FFBFE-28F5-8A45-88C8-B92B974D4014}" srcOrd="2" destOrd="0" presId="urn:microsoft.com/office/officeart/2005/8/layout/orgChart1"/>
    <dgm:cxn modelId="{A7A241D5-0C1C-7746-8FBE-F269FA6A81CA}" type="presParOf" srcId="{C06FD2B8-A739-6144-A551-304A1A4FC2B4}" destId="{9AD7DBF5-876E-DB4F-B79F-D33FCA0D69F6}" srcOrd="4" destOrd="0" presId="urn:microsoft.com/office/officeart/2005/8/layout/orgChart1"/>
    <dgm:cxn modelId="{3FE8D43D-0482-1048-B939-43A175B8BFB4}" type="presParOf" srcId="{C06FD2B8-A739-6144-A551-304A1A4FC2B4}" destId="{2EBD4F27-8A8E-2042-BD9E-BFB5C8C1CC6A}" srcOrd="5" destOrd="0" presId="urn:microsoft.com/office/officeart/2005/8/layout/orgChart1"/>
    <dgm:cxn modelId="{07618BF9-AFB8-6F42-A173-D0EEB89A0853}" type="presParOf" srcId="{2EBD4F27-8A8E-2042-BD9E-BFB5C8C1CC6A}" destId="{16169E46-84D6-F247-8597-0854F3B372DD}" srcOrd="0" destOrd="0" presId="urn:microsoft.com/office/officeart/2005/8/layout/orgChart1"/>
    <dgm:cxn modelId="{A1C97F12-6225-304B-8396-A4E47F026C4A}" type="presParOf" srcId="{16169E46-84D6-F247-8597-0854F3B372DD}" destId="{AB2C2B89-3B25-D849-87FE-ACAF25A4AC24}" srcOrd="0" destOrd="0" presId="urn:microsoft.com/office/officeart/2005/8/layout/orgChart1"/>
    <dgm:cxn modelId="{F36B3BBC-AFD1-8242-BDB6-143F2EB51815}" type="presParOf" srcId="{16169E46-84D6-F247-8597-0854F3B372DD}" destId="{15337A64-91EF-254D-984C-5AE55A259FAF}" srcOrd="1" destOrd="0" presId="urn:microsoft.com/office/officeart/2005/8/layout/orgChart1"/>
    <dgm:cxn modelId="{DA6091E8-91A2-7F46-8547-7855872BC1F6}" type="presParOf" srcId="{2EBD4F27-8A8E-2042-BD9E-BFB5C8C1CC6A}" destId="{353B989B-12EC-1043-97F3-D7B53842935B}" srcOrd="1" destOrd="0" presId="urn:microsoft.com/office/officeart/2005/8/layout/orgChart1"/>
    <dgm:cxn modelId="{DC1C49A2-901D-014B-8DC1-EEE1F031C703}" type="presParOf" srcId="{2EBD4F27-8A8E-2042-BD9E-BFB5C8C1CC6A}" destId="{CC9869FC-5A1E-3D4E-906F-E82EF3F910B2}" srcOrd="2" destOrd="0" presId="urn:microsoft.com/office/officeart/2005/8/layout/orgChart1"/>
    <dgm:cxn modelId="{70BA93A6-8316-4046-A8EE-54F6AB5A5168}" type="presParOf" srcId="{1E530330-1173-6642-9247-B82410990B96}" destId="{39D07F34-2FDE-9748-BC17-522CB22A7A0A}"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7DBF5-876E-DB4F-B79F-D33FCA0D69F6}">
      <dsp:nvSpPr>
        <dsp:cNvPr id="0" name=""/>
        <dsp:cNvSpPr/>
      </dsp:nvSpPr>
      <dsp:spPr>
        <a:xfrm>
          <a:off x="6096000" y="932160"/>
          <a:ext cx="2253276" cy="391064"/>
        </a:xfrm>
        <a:custGeom>
          <a:avLst/>
          <a:gdLst/>
          <a:ahLst/>
          <a:cxnLst/>
          <a:rect l="0" t="0" r="0" b="0"/>
          <a:pathLst>
            <a:path>
              <a:moveTo>
                <a:pt x="0" y="0"/>
              </a:moveTo>
              <a:lnTo>
                <a:pt x="0" y="195532"/>
              </a:lnTo>
              <a:lnTo>
                <a:pt x="2253276" y="195532"/>
              </a:lnTo>
              <a:lnTo>
                <a:pt x="2253276" y="3910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578B5C-5B16-884B-BE71-AD7C8506346C}">
      <dsp:nvSpPr>
        <dsp:cNvPr id="0" name=""/>
        <dsp:cNvSpPr/>
      </dsp:nvSpPr>
      <dsp:spPr>
        <a:xfrm>
          <a:off x="5351115" y="2254330"/>
          <a:ext cx="279331" cy="2178787"/>
        </a:xfrm>
        <a:custGeom>
          <a:avLst/>
          <a:gdLst/>
          <a:ahLst/>
          <a:cxnLst/>
          <a:rect l="0" t="0" r="0" b="0"/>
          <a:pathLst>
            <a:path>
              <a:moveTo>
                <a:pt x="0" y="0"/>
              </a:moveTo>
              <a:lnTo>
                <a:pt x="0" y="2178787"/>
              </a:lnTo>
              <a:lnTo>
                <a:pt x="279331" y="217878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963A09-3888-594D-81C6-F254D109156A}">
      <dsp:nvSpPr>
        <dsp:cNvPr id="0" name=""/>
        <dsp:cNvSpPr/>
      </dsp:nvSpPr>
      <dsp:spPr>
        <a:xfrm>
          <a:off x="5351115" y="2254330"/>
          <a:ext cx="279331" cy="856617"/>
        </a:xfrm>
        <a:custGeom>
          <a:avLst/>
          <a:gdLst/>
          <a:ahLst/>
          <a:cxnLst/>
          <a:rect l="0" t="0" r="0" b="0"/>
          <a:pathLst>
            <a:path>
              <a:moveTo>
                <a:pt x="0" y="0"/>
              </a:moveTo>
              <a:lnTo>
                <a:pt x="0" y="856617"/>
              </a:lnTo>
              <a:lnTo>
                <a:pt x="279331" y="85661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800FF-7033-4145-A706-1C3838C1A81C}">
      <dsp:nvSpPr>
        <dsp:cNvPr id="0" name=""/>
        <dsp:cNvSpPr/>
      </dsp:nvSpPr>
      <dsp:spPr>
        <a:xfrm>
          <a:off x="6050280" y="932160"/>
          <a:ext cx="91440" cy="391064"/>
        </a:xfrm>
        <a:custGeom>
          <a:avLst/>
          <a:gdLst/>
          <a:ahLst/>
          <a:cxnLst/>
          <a:rect l="0" t="0" r="0" b="0"/>
          <a:pathLst>
            <a:path>
              <a:moveTo>
                <a:pt x="45720" y="0"/>
              </a:moveTo>
              <a:lnTo>
                <a:pt x="45720" y="3910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2901F-E25E-CE4A-ACE1-538E8FC62A36}">
      <dsp:nvSpPr>
        <dsp:cNvPr id="0" name=""/>
        <dsp:cNvSpPr/>
      </dsp:nvSpPr>
      <dsp:spPr>
        <a:xfrm>
          <a:off x="3097838" y="2254330"/>
          <a:ext cx="279331" cy="3500958"/>
        </a:xfrm>
        <a:custGeom>
          <a:avLst/>
          <a:gdLst/>
          <a:ahLst/>
          <a:cxnLst/>
          <a:rect l="0" t="0" r="0" b="0"/>
          <a:pathLst>
            <a:path>
              <a:moveTo>
                <a:pt x="0" y="0"/>
              </a:moveTo>
              <a:lnTo>
                <a:pt x="0" y="3500958"/>
              </a:lnTo>
              <a:lnTo>
                <a:pt x="279331" y="350095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201684-BE88-8C45-AD5E-37A309E30676}">
      <dsp:nvSpPr>
        <dsp:cNvPr id="0" name=""/>
        <dsp:cNvSpPr/>
      </dsp:nvSpPr>
      <dsp:spPr>
        <a:xfrm>
          <a:off x="3097838" y="2254330"/>
          <a:ext cx="279331" cy="2178787"/>
        </a:xfrm>
        <a:custGeom>
          <a:avLst/>
          <a:gdLst/>
          <a:ahLst/>
          <a:cxnLst/>
          <a:rect l="0" t="0" r="0" b="0"/>
          <a:pathLst>
            <a:path>
              <a:moveTo>
                <a:pt x="0" y="0"/>
              </a:moveTo>
              <a:lnTo>
                <a:pt x="0" y="2178787"/>
              </a:lnTo>
              <a:lnTo>
                <a:pt x="279331" y="217878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6C6086-E4E6-E042-9E22-8B64509AA4F2}">
      <dsp:nvSpPr>
        <dsp:cNvPr id="0" name=""/>
        <dsp:cNvSpPr/>
      </dsp:nvSpPr>
      <dsp:spPr>
        <a:xfrm>
          <a:off x="3097838" y="2254330"/>
          <a:ext cx="279331" cy="856617"/>
        </a:xfrm>
        <a:custGeom>
          <a:avLst/>
          <a:gdLst/>
          <a:ahLst/>
          <a:cxnLst/>
          <a:rect l="0" t="0" r="0" b="0"/>
          <a:pathLst>
            <a:path>
              <a:moveTo>
                <a:pt x="0" y="0"/>
              </a:moveTo>
              <a:lnTo>
                <a:pt x="0" y="856617"/>
              </a:lnTo>
              <a:lnTo>
                <a:pt x="279331" y="85661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1340E1-1F05-9340-9EA5-8758DD4C4592}">
      <dsp:nvSpPr>
        <dsp:cNvPr id="0" name=""/>
        <dsp:cNvSpPr/>
      </dsp:nvSpPr>
      <dsp:spPr>
        <a:xfrm>
          <a:off x="3842723" y="932160"/>
          <a:ext cx="2253276" cy="391064"/>
        </a:xfrm>
        <a:custGeom>
          <a:avLst/>
          <a:gdLst/>
          <a:ahLst/>
          <a:cxnLst/>
          <a:rect l="0" t="0" r="0" b="0"/>
          <a:pathLst>
            <a:path>
              <a:moveTo>
                <a:pt x="2253276" y="0"/>
              </a:moveTo>
              <a:lnTo>
                <a:pt x="2253276" y="195532"/>
              </a:lnTo>
              <a:lnTo>
                <a:pt x="0" y="195532"/>
              </a:lnTo>
              <a:lnTo>
                <a:pt x="0" y="39106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812631-384F-BF43-98DC-102BE7800A70}">
      <dsp:nvSpPr>
        <dsp:cNvPr id="0" name=""/>
        <dsp:cNvSpPr/>
      </dsp:nvSpPr>
      <dsp:spPr>
        <a:xfrm>
          <a:off x="5164894" y="1054"/>
          <a:ext cx="1862211" cy="9311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Software</a:t>
          </a:r>
        </a:p>
      </dsp:txBody>
      <dsp:txXfrm>
        <a:off x="5164894" y="1054"/>
        <a:ext cx="1862211" cy="931105"/>
      </dsp:txXfrm>
    </dsp:sp>
    <dsp:sp modelId="{5B9CC3E3-DE34-3540-B65E-8EA2FFEC769A}">
      <dsp:nvSpPr>
        <dsp:cNvPr id="0" name=""/>
        <dsp:cNvSpPr/>
      </dsp:nvSpPr>
      <dsp:spPr>
        <a:xfrm>
          <a:off x="2911617" y="1323224"/>
          <a:ext cx="1862211" cy="9311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System </a:t>
          </a:r>
        </a:p>
      </dsp:txBody>
      <dsp:txXfrm>
        <a:off x="2911617" y="1323224"/>
        <a:ext cx="1862211" cy="931105"/>
      </dsp:txXfrm>
    </dsp:sp>
    <dsp:sp modelId="{538B56FA-3C48-8745-B84B-4CED7EF8DE5A}">
      <dsp:nvSpPr>
        <dsp:cNvPr id="0" name=""/>
        <dsp:cNvSpPr/>
      </dsp:nvSpPr>
      <dsp:spPr>
        <a:xfrm>
          <a:off x="3377170" y="264539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Utility</a:t>
          </a:r>
        </a:p>
      </dsp:txBody>
      <dsp:txXfrm>
        <a:off x="3377170" y="2645395"/>
        <a:ext cx="1862211" cy="931105"/>
      </dsp:txXfrm>
    </dsp:sp>
    <dsp:sp modelId="{4BBCBE8D-0506-CB42-B471-0C32FF6C50F8}">
      <dsp:nvSpPr>
        <dsp:cNvPr id="0" name=""/>
        <dsp:cNvSpPr/>
      </dsp:nvSpPr>
      <dsp:spPr>
        <a:xfrm>
          <a:off x="3377170" y="396756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Library</a:t>
          </a:r>
        </a:p>
      </dsp:txBody>
      <dsp:txXfrm>
        <a:off x="3377170" y="3967565"/>
        <a:ext cx="1862211" cy="931105"/>
      </dsp:txXfrm>
    </dsp:sp>
    <dsp:sp modelId="{2A62CD3C-9317-2F49-9B31-B36D7F9A31C5}">
      <dsp:nvSpPr>
        <dsp:cNvPr id="0" name=""/>
        <dsp:cNvSpPr/>
      </dsp:nvSpPr>
      <dsp:spPr>
        <a:xfrm>
          <a:off x="3377170" y="528973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Translators</a:t>
          </a:r>
        </a:p>
      </dsp:txBody>
      <dsp:txXfrm>
        <a:off x="3377170" y="5289735"/>
        <a:ext cx="1862211" cy="931105"/>
      </dsp:txXfrm>
    </dsp:sp>
    <dsp:sp modelId="{FE88C436-DCF6-9340-AAEF-F011E17BF000}">
      <dsp:nvSpPr>
        <dsp:cNvPr id="0" name=""/>
        <dsp:cNvSpPr/>
      </dsp:nvSpPr>
      <dsp:spPr>
        <a:xfrm>
          <a:off x="5164894" y="1323224"/>
          <a:ext cx="1862211" cy="9311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Application</a:t>
          </a:r>
        </a:p>
      </dsp:txBody>
      <dsp:txXfrm>
        <a:off x="5164894" y="1323224"/>
        <a:ext cx="1862211" cy="931105"/>
      </dsp:txXfrm>
    </dsp:sp>
    <dsp:sp modelId="{804B77D5-6D93-2341-9664-1BA776D4CA7D}">
      <dsp:nvSpPr>
        <dsp:cNvPr id="0" name=""/>
        <dsp:cNvSpPr/>
      </dsp:nvSpPr>
      <dsp:spPr>
        <a:xfrm>
          <a:off x="5630447" y="264539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General </a:t>
          </a:r>
        </a:p>
      </dsp:txBody>
      <dsp:txXfrm>
        <a:off x="5630447" y="2645395"/>
        <a:ext cx="1862211" cy="931105"/>
      </dsp:txXfrm>
    </dsp:sp>
    <dsp:sp modelId="{883564AD-2106-D14D-B9D2-39D936D3A85B}">
      <dsp:nvSpPr>
        <dsp:cNvPr id="0" name=""/>
        <dsp:cNvSpPr/>
      </dsp:nvSpPr>
      <dsp:spPr>
        <a:xfrm>
          <a:off x="5630447" y="3967565"/>
          <a:ext cx="1862211" cy="93110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Special</a:t>
          </a:r>
        </a:p>
      </dsp:txBody>
      <dsp:txXfrm>
        <a:off x="5630447" y="3967565"/>
        <a:ext cx="1862211" cy="931105"/>
      </dsp:txXfrm>
    </dsp:sp>
    <dsp:sp modelId="{AB2C2B89-3B25-D849-87FE-ACAF25A4AC24}">
      <dsp:nvSpPr>
        <dsp:cNvPr id="0" name=""/>
        <dsp:cNvSpPr/>
      </dsp:nvSpPr>
      <dsp:spPr>
        <a:xfrm>
          <a:off x="7418170" y="1323224"/>
          <a:ext cx="1862211" cy="9311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GB" sz="3100" kern="1200" dirty="0"/>
            <a:t>Bespoke</a:t>
          </a:r>
        </a:p>
      </dsp:txBody>
      <dsp:txXfrm>
        <a:off x="7418170" y="1323224"/>
        <a:ext cx="1862211" cy="93110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74D19-F6DD-5142-866B-1FCB64829618}" type="datetimeFigureOut">
              <a:rPr lang="en-GB" smtClean="0"/>
              <a:t>14/03/2023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21B2F-D6F3-DF46-81B9-C9B1973E21D0}" type="slidenum">
              <a:rPr lang="en-GB" smtClean="0"/>
              <a:t>‹#›</a:t>
            </a:fld>
            <a:endParaRPr lang="en-GB" dirty="0"/>
          </a:p>
        </p:txBody>
      </p:sp>
    </p:spTree>
    <p:extLst>
      <p:ext uri="{BB962C8B-B14F-4D97-AF65-F5344CB8AC3E}">
        <p14:creationId xmlns:p14="http://schemas.microsoft.com/office/powerpoint/2010/main" val="171312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1</a:t>
            </a:fld>
            <a:endParaRPr lang="en-GB" dirty="0"/>
          </a:p>
        </p:txBody>
      </p:sp>
    </p:spTree>
    <p:extLst>
      <p:ext uri="{BB962C8B-B14F-4D97-AF65-F5344CB8AC3E}">
        <p14:creationId xmlns:p14="http://schemas.microsoft.com/office/powerpoint/2010/main" val="68302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GB" dirty="0"/>
              <a:t>How an interrupt is generated</a:t>
            </a:r>
          </a:p>
          <a:p>
            <a:pPr marL="514350" indent="-514350">
              <a:buFont typeface="+mj-lt"/>
              <a:buAutoNum type="arabicPeriod"/>
            </a:pPr>
            <a:r>
              <a:rPr lang="en-GB" dirty="0"/>
              <a:t>How it is handled using an interrupt service routine</a:t>
            </a:r>
          </a:p>
          <a:p>
            <a:pPr marL="514350" indent="-514350">
              <a:buFont typeface="+mj-lt"/>
              <a:buAutoNum type="arabicPeriod"/>
            </a:pPr>
            <a:r>
              <a:rPr lang="en-GB" dirty="0"/>
              <a:t>What happens as a result of the interrupts</a:t>
            </a:r>
          </a:p>
          <a:p>
            <a:pPr marL="514350" indent="-514350">
              <a:buFont typeface="+mj-lt"/>
              <a:buAutoNum type="arabicPeriod"/>
            </a:pPr>
            <a:r>
              <a:rPr lang="en-GB" dirty="0"/>
              <a:t>Software interrupts include division by zero and two processes trying to access the same memory location</a:t>
            </a:r>
          </a:p>
          <a:p>
            <a:pPr marL="514350" indent="-514350">
              <a:buFont typeface="+mj-lt"/>
              <a:buAutoNum type="arabicPeriod"/>
            </a:pPr>
            <a:r>
              <a:rPr lang="en-GB" dirty="0"/>
              <a:t>Hardware interrupts include pressing a key on the keyboard and moving the mouse</a:t>
            </a:r>
          </a:p>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31</a:t>
            </a:fld>
            <a:endParaRPr lang="en-GB" dirty="0"/>
          </a:p>
        </p:txBody>
      </p:sp>
    </p:spTree>
    <p:extLst>
      <p:ext uri="{BB962C8B-B14F-4D97-AF65-F5344CB8AC3E}">
        <p14:creationId xmlns:p14="http://schemas.microsoft.com/office/powerpoint/2010/main" val="133232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33</a:t>
            </a:fld>
            <a:endParaRPr lang="en-GB" dirty="0"/>
          </a:p>
        </p:txBody>
      </p:sp>
    </p:spTree>
    <p:extLst>
      <p:ext uri="{BB962C8B-B14F-4D97-AF65-F5344CB8AC3E}">
        <p14:creationId xmlns:p14="http://schemas.microsoft.com/office/powerpoint/2010/main" val="300821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GB" dirty="0"/>
              <a:t>Software interrupts include division by zero and two processes trying to access the same memory location</a:t>
            </a:r>
          </a:p>
          <a:p>
            <a:pPr marL="514350" indent="-514350">
              <a:buFont typeface="+mj-lt"/>
              <a:buAutoNum type="arabicPeriod"/>
            </a:pPr>
            <a:r>
              <a:rPr lang="en-GB" dirty="0"/>
              <a:t>Hardware interrupts include pressing a key on the keyboard and moving the mouse</a:t>
            </a:r>
          </a:p>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34</a:t>
            </a:fld>
            <a:endParaRPr lang="en-GB" dirty="0"/>
          </a:p>
        </p:txBody>
      </p:sp>
    </p:spTree>
    <p:extLst>
      <p:ext uri="{BB962C8B-B14F-4D97-AF65-F5344CB8AC3E}">
        <p14:creationId xmlns:p14="http://schemas.microsoft.com/office/powerpoint/2010/main" val="384201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dirty="0"/>
              <a:t>Applications are run on the operating system </a:t>
            </a:r>
            <a:endParaRPr lang="en-GB" dirty="0"/>
          </a:p>
          <a:p>
            <a:pPr marL="514350" indent="-514350">
              <a:buFont typeface="+mj-lt"/>
              <a:buAutoNum type="arabicPeriod"/>
            </a:pPr>
            <a:r>
              <a:rPr lang="en-GB" dirty="0"/>
              <a:t>The operating system is run on the firmware</a:t>
            </a:r>
          </a:p>
          <a:p>
            <a:pPr marL="514350" indent="-514350">
              <a:buFont typeface="+mj-lt"/>
              <a:buAutoNum type="arabicPeriod"/>
            </a:pPr>
            <a:r>
              <a:rPr lang="en-GB" dirty="0"/>
              <a:t>The bootloader (firmware) is run on the hardware describe the role and operation of interrupts </a:t>
            </a:r>
          </a:p>
          <a:p>
            <a:endParaRPr lang="en-GB" dirty="0"/>
          </a:p>
        </p:txBody>
      </p:sp>
      <p:sp>
        <p:nvSpPr>
          <p:cNvPr id="4" name="Slide Number Placeholder 3"/>
          <p:cNvSpPr>
            <a:spLocks noGrp="1"/>
          </p:cNvSpPr>
          <p:nvPr>
            <p:ph type="sldNum" sz="quarter" idx="5"/>
          </p:nvPr>
        </p:nvSpPr>
        <p:spPr/>
        <p:txBody>
          <a:bodyPr/>
          <a:lstStyle/>
          <a:p>
            <a:fld id="{33321B2F-D6F3-DF46-81B9-C9B1973E21D0}" type="slidenum">
              <a:rPr lang="en-GB" smtClean="0"/>
              <a:t>46</a:t>
            </a:fld>
            <a:endParaRPr lang="en-GB" dirty="0"/>
          </a:p>
        </p:txBody>
      </p:sp>
    </p:spTree>
    <p:extLst>
      <p:ext uri="{BB962C8B-B14F-4D97-AF65-F5344CB8AC3E}">
        <p14:creationId xmlns:p14="http://schemas.microsoft.com/office/powerpoint/2010/main" val="2109512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71A4-BBE4-4848-80DC-82D0E1AFB0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3D3E02-EC39-254A-AECC-907A486B8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9684F5-ADB3-F84A-ACD7-CFC742EB9915}"/>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9095D278-627D-9D41-8C33-09F55F2058C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6D7A9CC-A428-384C-9891-57866BFA62A7}"/>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3723371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6149-810E-2E49-AC7D-BE0D8F7271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0A8EB7E-4384-8040-8F95-4CE999ADE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17997159-3445-1546-AF53-B3AB0B7C6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19557-46A6-DD4C-AE8D-B7320F755118}"/>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6" name="Footer Placeholder 5">
            <a:extLst>
              <a:ext uri="{FF2B5EF4-FFF2-40B4-BE49-F238E27FC236}">
                <a16:creationId xmlns:a16="http://schemas.microsoft.com/office/drawing/2014/main" id="{3E7FEF0F-B600-9D46-842E-FF6012018E60}"/>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E1826C5-C251-3A49-A818-0849C314B789}"/>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3603142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AC7EB-ECE1-334D-B76B-F223BC5AC77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72C572C-344F-8D40-BEB8-4A4691243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CFCC18-53CD-5743-941E-4887E45224E8}"/>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93CBE139-5264-7D41-BBDC-162DA8C800C9}"/>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D4E290C-95BE-9347-AE02-096C01E82522}"/>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1570443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703223-BF08-2F4B-999B-F21F0F7783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502D19-5D58-0747-9569-A91C6C6F2E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07DF29-1122-4148-A7A3-296D7AE05525}"/>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85574230-5B0D-FC48-873F-1D70FB6B013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D83EA41-CBD5-FF47-96FB-1CA79F32B448}"/>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3639375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50F88-8A58-4BF0-1FDC-A9E0BEBEBD20}"/>
              </a:ext>
            </a:extLst>
          </p:cNvPr>
          <p:cNvSpPr/>
          <p:nvPr userDrawn="1"/>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Content Placeholder 2">
            <a:extLst>
              <a:ext uri="{FF2B5EF4-FFF2-40B4-BE49-F238E27FC236}">
                <a16:creationId xmlns:a16="http://schemas.microsoft.com/office/drawing/2014/main" id="{8CE05889-32FE-A07B-FBC3-BB8BFF6A3EA0}"/>
              </a:ext>
            </a:extLst>
          </p:cNvPr>
          <p:cNvSpPr>
            <a:spLocks noGrp="1"/>
          </p:cNvSpPr>
          <p:nvPr>
            <p:ph sz="half" idx="1"/>
          </p:nvPr>
        </p:nvSpPr>
        <p:spPr>
          <a:xfrm>
            <a:off x="-1" y="0"/>
            <a:ext cx="6096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22FEE9DE-AF8C-CB94-25B7-48A2241E096F}"/>
              </a:ext>
            </a:extLst>
          </p:cNvPr>
          <p:cNvSpPr>
            <a:spLocks noGrp="1"/>
          </p:cNvSpPr>
          <p:nvPr>
            <p:ph sz="half" idx="2"/>
          </p:nvPr>
        </p:nvSpPr>
        <p:spPr>
          <a:xfrm>
            <a:off x="6096000" y="0"/>
            <a:ext cx="6096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N" dirty="0"/>
          </a:p>
        </p:txBody>
      </p:sp>
    </p:spTree>
    <p:extLst>
      <p:ext uri="{BB962C8B-B14F-4D97-AF65-F5344CB8AC3E}">
        <p14:creationId xmlns:p14="http://schemas.microsoft.com/office/powerpoint/2010/main" val="268857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8" presetClass="entr" presetSubtype="6"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strips(downRight)">
                      <p:cBhvr>
                        <p:cTn dur="500"/>
                        <p:tgtEl>
                          <p:spTgt spid="4"/>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BC93BF-5FBE-D540-BE6C-7ED050540BB1}"/>
              </a:ext>
            </a:extLst>
          </p:cNvPr>
          <p:cNvSpPr/>
          <p:nvPr userDrawn="1"/>
        </p:nvSpPr>
        <p:spPr>
          <a:xfrm>
            <a:off x="0" y="0"/>
            <a:ext cx="12192000" cy="683974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94F20AB-B7F0-8746-A615-FDC9B5D48931}"/>
              </a:ext>
            </a:extLst>
          </p:cNvPr>
          <p:cNvSpPr>
            <a:spLocks noGrp="1"/>
          </p:cNvSpPr>
          <p:nvPr>
            <p:ph type="title"/>
          </p:nvPr>
        </p:nvSpPr>
        <p:spPr>
          <a:xfrm>
            <a:off x="0" y="18256"/>
            <a:ext cx="12192000" cy="479286"/>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AAACB59-0752-1E4B-9623-A76AD9BAFE3E}"/>
              </a:ext>
            </a:extLst>
          </p:cNvPr>
          <p:cNvSpPr>
            <a:spLocks noGrp="1"/>
          </p:cNvSpPr>
          <p:nvPr>
            <p:ph idx="1"/>
          </p:nvPr>
        </p:nvSpPr>
        <p:spPr>
          <a:xfrm>
            <a:off x="0" y="524436"/>
            <a:ext cx="12192000" cy="6315308"/>
          </a:xfrm>
        </p:spPr>
        <p:txBody>
          <a:bodyPr/>
          <a:lstStyle>
            <a:lvl1pPr marL="12700" indent="-12700">
              <a:buNone/>
              <a:tabLst/>
              <a:defRPr>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4AB6771C-BB58-D04D-B6CD-95F362690F7B}"/>
              </a:ext>
            </a:extLst>
          </p:cNvPr>
          <p:cNvSpPr txBox="1"/>
          <p:nvPr userDrawn="1"/>
        </p:nvSpPr>
        <p:spPr>
          <a:xfrm>
            <a:off x="9926321" y="0"/>
            <a:ext cx="2265680"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4.1 Types of Software and Interrupts</a:t>
            </a:r>
          </a:p>
        </p:txBody>
      </p:sp>
    </p:spTree>
    <p:extLst>
      <p:ext uri="{BB962C8B-B14F-4D97-AF65-F5344CB8AC3E}">
        <p14:creationId xmlns:p14="http://schemas.microsoft.com/office/powerpoint/2010/main" val="424641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BC93BF-5FBE-D540-BE6C-7ED050540BB1}"/>
              </a:ext>
            </a:extLst>
          </p:cNvPr>
          <p:cNvSpPr/>
          <p:nvPr userDrawn="1"/>
        </p:nvSpPr>
        <p:spPr>
          <a:xfrm>
            <a:off x="0" y="0"/>
            <a:ext cx="12192000" cy="683974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D94F20AB-B7F0-8746-A615-FDC9B5D48931}"/>
              </a:ext>
            </a:extLst>
          </p:cNvPr>
          <p:cNvSpPr>
            <a:spLocks noGrp="1"/>
          </p:cNvSpPr>
          <p:nvPr>
            <p:ph type="title"/>
          </p:nvPr>
        </p:nvSpPr>
        <p:spPr>
          <a:xfrm>
            <a:off x="0" y="18256"/>
            <a:ext cx="12192000" cy="479286"/>
          </a:xfrm>
          <a:solidFill>
            <a:schemeClr val="accent4">
              <a:lumMod val="50000"/>
            </a:schemeClr>
          </a:solidFill>
        </p:spPr>
        <p:txBody>
          <a:bodyPr/>
          <a:lstStyle>
            <a:lvl1pPr>
              <a:defRPr>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AAAACB59-0752-1E4B-9623-A76AD9BAFE3E}"/>
              </a:ext>
            </a:extLst>
          </p:cNvPr>
          <p:cNvSpPr>
            <a:spLocks noGrp="1"/>
          </p:cNvSpPr>
          <p:nvPr>
            <p:ph idx="1"/>
          </p:nvPr>
        </p:nvSpPr>
        <p:spPr>
          <a:xfrm>
            <a:off x="0" y="524436"/>
            <a:ext cx="12192000" cy="6315308"/>
          </a:xfrm>
          <a:solidFill>
            <a:schemeClr val="accent4">
              <a:lumMod val="50000"/>
            </a:schemeClr>
          </a:solidFill>
        </p:spPr>
        <p:txBody>
          <a:bodyPr/>
          <a:lstStyle>
            <a:lvl1pPr marL="12700" indent="-12700">
              <a:buNone/>
              <a:tabLst/>
              <a:defRPr>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Box 4">
            <a:extLst>
              <a:ext uri="{FF2B5EF4-FFF2-40B4-BE49-F238E27FC236}">
                <a16:creationId xmlns:a16="http://schemas.microsoft.com/office/drawing/2014/main" id="{9ED013AD-0578-2945-8642-AE89F0A4D035}"/>
              </a:ext>
            </a:extLst>
          </p:cNvPr>
          <p:cNvSpPr txBox="1"/>
          <p:nvPr userDrawn="1"/>
        </p:nvSpPr>
        <p:spPr>
          <a:xfrm>
            <a:off x="9926321" y="0"/>
            <a:ext cx="2265680" cy="415498"/>
          </a:xfrm>
          <a:prstGeom prst="rect">
            <a:avLst/>
          </a:prstGeom>
          <a:noFill/>
        </p:spPr>
        <p:txBody>
          <a:bodyPr wrap="square" rtlCol="0">
            <a:spAutoFit/>
          </a:bodyPr>
          <a:lstStyle/>
          <a:p>
            <a:pPr algn="r"/>
            <a:r>
              <a:rPr lang="en-GB" sz="1050" dirty="0">
                <a:solidFill>
                  <a:schemeClr val="bg1"/>
                </a:solidFill>
              </a:rPr>
              <a:t>0478</a:t>
            </a:r>
            <a:br>
              <a:rPr lang="en-GB" sz="1050" dirty="0">
                <a:solidFill>
                  <a:schemeClr val="bg1"/>
                </a:solidFill>
              </a:rPr>
            </a:br>
            <a:r>
              <a:rPr lang="en-GB" sz="1050" dirty="0">
                <a:solidFill>
                  <a:schemeClr val="bg1"/>
                </a:solidFill>
              </a:rPr>
              <a:t>4.1 Types of Software and Interrupts</a:t>
            </a:r>
          </a:p>
        </p:txBody>
      </p:sp>
    </p:spTree>
    <p:extLst>
      <p:ext uri="{BB962C8B-B14F-4D97-AF65-F5344CB8AC3E}">
        <p14:creationId xmlns:p14="http://schemas.microsoft.com/office/powerpoint/2010/main" val="193896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E762-C3B7-3E42-948B-140FF7CB35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CB4C6F4-5899-444A-839D-25797F2937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0B0AEA-D564-4941-A21E-97DBA55EBAE4}"/>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E81CC6B6-4102-1646-95BD-E312F4251C4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D8DF114-4DBD-4649-ABAF-0FEE82DBA6E9}"/>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990613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9F30-3F80-A248-8E27-FBD02F6DDF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BDF928A-CD78-A84C-9FBF-DF969FD269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5E9636E-C19A-3342-9B5D-1DAAA82F10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7919C9-D8A4-F14B-A546-58138B577942}"/>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6" name="Footer Placeholder 5">
            <a:extLst>
              <a:ext uri="{FF2B5EF4-FFF2-40B4-BE49-F238E27FC236}">
                <a16:creationId xmlns:a16="http://schemas.microsoft.com/office/drawing/2014/main" id="{675EF7B9-D5E3-B942-886E-D985F2B301F0}"/>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9B0AA2C-CEA0-2340-9409-291DE08FC751}"/>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1251383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2B03-5411-A745-8918-C417A817159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C6874B1-3BBF-AD45-937E-84B8D1B0AE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E4E74B-443D-4748-B8EB-F397837B31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3A123BE-6434-9341-A52B-965A83A826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A15A35-1C97-9849-895C-70650C3019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85CE832-36DD-DE45-9B10-16F4F6A2352C}"/>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8" name="Footer Placeholder 7">
            <a:extLst>
              <a:ext uri="{FF2B5EF4-FFF2-40B4-BE49-F238E27FC236}">
                <a16:creationId xmlns:a16="http://schemas.microsoft.com/office/drawing/2014/main" id="{A91B372D-A3CE-EF4B-8B2C-381B73824D14}"/>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23061698-3935-124F-9037-627F0BFCFADC}"/>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2265503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E3AB-663E-5446-B5DD-59B7AEF9ACF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1EB12E7-F851-6348-8775-A9A261A072F1}"/>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4" name="Footer Placeholder 3">
            <a:extLst>
              <a:ext uri="{FF2B5EF4-FFF2-40B4-BE49-F238E27FC236}">
                <a16:creationId xmlns:a16="http://schemas.microsoft.com/office/drawing/2014/main" id="{31DD41BB-2355-D540-9C7A-F26DDB4F1F70}"/>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87798CDB-5A11-1D42-A4A3-89CEF095A8DE}"/>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190060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7E775C-2222-B24E-9F19-C5EF6E7736B3}"/>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3" name="Footer Placeholder 2">
            <a:extLst>
              <a:ext uri="{FF2B5EF4-FFF2-40B4-BE49-F238E27FC236}">
                <a16:creationId xmlns:a16="http://schemas.microsoft.com/office/drawing/2014/main" id="{9A554151-CA21-374C-BF87-22E025897CA6}"/>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70057000-E489-EB43-BBC7-CCA58DCE1CBD}"/>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86973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928C-F9A7-6147-A043-7529855140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B7BF933-106A-C84F-91BA-B3758E64A0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F142F60-31D0-754E-AD3B-FC10E3156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AC760B-89F5-2446-9948-50ABC20D0BEA}"/>
              </a:ext>
            </a:extLst>
          </p:cNvPr>
          <p:cNvSpPr>
            <a:spLocks noGrp="1"/>
          </p:cNvSpPr>
          <p:nvPr>
            <p:ph type="dt" sz="half" idx="10"/>
          </p:nvPr>
        </p:nvSpPr>
        <p:spPr/>
        <p:txBody>
          <a:bodyPr/>
          <a:lstStyle/>
          <a:p>
            <a:fld id="{2BF535D2-55F1-A44E-8918-77DD9F275B33}" type="datetimeFigureOut">
              <a:rPr lang="en-GB" smtClean="0"/>
              <a:t>14/03/2023</a:t>
            </a:fld>
            <a:endParaRPr lang="en-GB" dirty="0"/>
          </a:p>
        </p:txBody>
      </p:sp>
      <p:sp>
        <p:nvSpPr>
          <p:cNvPr id="6" name="Footer Placeholder 5">
            <a:extLst>
              <a:ext uri="{FF2B5EF4-FFF2-40B4-BE49-F238E27FC236}">
                <a16:creationId xmlns:a16="http://schemas.microsoft.com/office/drawing/2014/main" id="{E43AD046-2A45-3D49-96C1-915517E1FBD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BD8F04-0B90-134C-AF50-9B31C3C8BCE3}"/>
              </a:ext>
            </a:extLst>
          </p:cNvPr>
          <p:cNvSpPr>
            <a:spLocks noGrp="1"/>
          </p:cNvSpPr>
          <p:nvPr>
            <p:ph type="sldNum" sz="quarter" idx="12"/>
          </p:nvPr>
        </p:nvSpPr>
        <p:spPr/>
        <p:txBody>
          <a:bodyPr/>
          <a:lstStyle/>
          <a:p>
            <a:fld id="{A2595C09-8850-4B4B-938E-E3B86B2A7BF1}" type="slidenum">
              <a:rPr lang="en-GB" smtClean="0"/>
              <a:t>‹#›</a:t>
            </a:fld>
            <a:endParaRPr lang="en-GB" dirty="0"/>
          </a:p>
        </p:txBody>
      </p:sp>
    </p:spTree>
    <p:extLst>
      <p:ext uri="{BB962C8B-B14F-4D97-AF65-F5344CB8AC3E}">
        <p14:creationId xmlns:p14="http://schemas.microsoft.com/office/powerpoint/2010/main" val="2279891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408EF-F93D-2C46-8924-737E4DE14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6387969-BFA9-FD42-AFD3-5887CD096F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49575A-5872-254A-B12D-3AE01DED3F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F535D2-55F1-A44E-8918-77DD9F275B33}" type="datetimeFigureOut">
              <a:rPr lang="en-GB" smtClean="0"/>
              <a:t>14/03/2023</a:t>
            </a:fld>
            <a:endParaRPr lang="en-GB" dirty="0"/>
          </a:p>
        </p:txBody>
      </p:sp>
      <p:sp>
        <p:nvSpPr>
          <p:cNvPr id="5" name="Footer Placeholder 4">
            <a:extLst>
              <a:ext uri="{FF2B5EF4-FFF2-40B4-BE49-F238E27FC236}">
                <a16:creationId xmlns:a16="http://schemas.microsoft.com/office/drawing/2014/main" id="{C5D739FF-EAC8-1F41-BED7-7A1D4F7784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EA785615-0AEB-1A48-9D69-35513C6DA3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5C09-8850-4B4B-938E-E3B86B2A7BF1}" type="slidenum">
              <a:rPr lang="en-GB" smtClean="0"/>
              <a:t>‹#›</a:t>
            </a:fld>
            <a:endParaRPr lang="en-GB" dirty="0"/>
          </a:p>
        </p:txBody>
      </p:sp>
    </p:spTree>
    <p:extLst>
      <p:ext uri="{BB962C8B-B14F-4D97-AF65-F5344CB8AC3E}">
        <p14:creationId xmlns:p14="http://schemas.microsoft.com/office/powerpoint/2010/main" val="4087483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6.tiff"/><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BE15-2EB9-4149-A492-BDAF66DCF03C}"/>
              </a:ext>
            </a:extLst>
          </p:cNvPr>
          <p:cNvSpPr>
            <a:spLocks noGrp="1"/>
          </p:cNvSpPr>
          <p:nvPr>
            <p:ph type="title"/>
          </p:nvPr>
        </p:nvSpPr>
        <p:spPr/>
        <p:txBody>
          <a:bodyPr>
            <a:normAutofit fontScale="90000"/>
          </a:bodyPr>
          <a:lstStyle/>
          <a:p>
            <a:r>
              <a:rPr lang="en-US" b="1" dirty="0"/>
              <a:t>4.1 Types of software and interrupts </a:t>
            </a:r>
            <a:endParaRPr lang="en-GB" dirty="0"/>
          </a:p>
        </p:txBody>
      </p:sp>
      <p:sp>
        <p:nvSpPr>
          <p:cNvPr id="3" name="Content Placeholder 2">
            <a:extLst>
              <a:ext uri="{FF2B5EF4-FFF2-40B4-BE49-F238E27FC236}">
                <a16:creationId xmlns:a16="http://schemas.microsoft.com/office/drawing/2014/main" id="{6C53ADBF-A99D-BE41-A4F3-A4F318B5B336}"/>
              </a:ext>
            </a:extLst>
          </p:cNvPr>
          <p:cNvSpPr>
            <a:spLocks noGrp="1"/>
          </p:cNvSpPr>
          <p:nvPr>
            <p:ph idx="1"/>
          </p:nvPr>
        </p:nvSpPr>
        <p:spPr>
          <a:solidFill>
            <a:srgbClr val="7030A0"/>
          </a:solidFill>
        </p:spPr>
        <p:txBody>
          <a:bodyPr>
            <a:normAutofit fontScale="55000" lnSpcReduction="20000"/>
          </a:bodyPr>
          <a:lstStyle/>
          <a:p>
            <a:pPr marL="514350" indent="-514350">
              <a:buFont typeface="+mj-lt"/>
              <a:buAutoNum type="arabicPeriod"/>
            </a:pPr>
            <a:r>
              <a:rPr lang="en-GB" dirty="0"/>
              <a:t>Describe the difference between system software and application software and provide examples of each</a:t>
            </a:r>
          </a:p>
          <a:p>
            <a:pPr marL="514350" indent="-514350">
              <a:buFont typeface="+mj-lt"/>
              <a:buAutoNum type="arabicPeriod"/>
            </a:pPr>
            <a:r>
              <a:rPr lang="en-GB" dirty="0"/>
              <a:t>Describe the role and basic functions of an operating system</a:t>
            </a:r>
          </a:p>
          <a:p>
            <a:pPr marL="514350" indent="-514350">
              <a:buFont typeface="+mj-lt"/>
              <a:buAutoNum type="arabicPeriod"/>
            </a:pPr>
            <a:r>
              <a:rPr lang="en-GB" dirty="0"/>
              <a:t>System software provides the services that the computer requires, including operating system and utility software</a:t>
            </a:r>
          </a:p>
          <a:p>
            <a:pPr marL="514350" indent="-514350">
              <a:buFont typeface="+mj-lt"/>
              <a:buAutoNum type="arabicPeriod"/>
            </a:pPr>
            <a:r>
              <a:rPr lang="en-GB" dirty="0"/>
              <a:t>Application software provides the services that the user requires</a:t>
            </a:r>
          </a:p>
          <a:p>
            <a:pPr marL="514350" indent="-514350">
              <a:buFont typeface="+mj-lt"/>
              <a:buAutoNum type="arabicPeriod"/>
            </a:pPr>
            <a:r>
              <a:rPr lang="en-GB" dirty="0"/>
              <a:t>– Managing files</a:t>
            </a:r>
          </a:p>
          <a:p>
            <a:pPr marL="514350" indent="-514350">
              <a:buFont typeface="+mj-lt"/>
              <a:buAutoNum type="arabicPeriod"/>
            </a:pPr>
            <a:r>
              <a:rPr lang="en-GB" dirty="0"/>
              <a:t>– Handling interrupts</a:t>
            </a:r>
          </a:p>
          <a:p>
            <a:pPr marL="514350" indent="-514350">
              <a:buFont typeface="+mj-lt"/>
              <a:buAutoNum type="arabicPeriod"/>
            </a:pPr>
            <a:r>
              <a:rPr lang="en-GB" dirty="0"/>
              <a:t>– Providing an interface</a:t>
            </a:r>
          </a:p>
          <a:p>
            <a:pPr marL="514350" indent="-514350">
              <a:buFont typeface="+mj-lt"/>
              <a:buAutoNum type="arabicPeriod"/>
            </a:pPr>
            <a:r>
              <a:rPr lang="en-GB" dirty="0"/>
              <a:t>– Managing peripherals and drivers</a:t>
            </a:r>
          </a:p>
          <a:p>
            <a:pPr marL="514350" indent="-514350">
              <a:buFont typeface="+mj-lt"/>
              <a:buAutoNum type="arabicPeriod"/>
            </a:pPr>
            <a:r>
              <a:rPr lang="en-GB" dirty="0"/>
              <a:t>– Managing memory</a:t>
            </a:r>
          </a:p>
          <a:p>
            <a:pPr marL="514350" indent="-514350">
              <a:buFont typeface="+mj-lt"/>
              <a:buAutoNum type="arabicPeriod"/>
            </a:pPr>
            <a:r>
              <a:rPr lang="en-GB" dirty="0"/>
              <a:t>– Managing multitasking</a:t>
            </a:r>
          </a:p>
          <a:p>
            <a:pPr marL="514350" indent="-514350">
              <a:buFont typeface="+mj-lt"/>
              <a:buAutoNum type="arabicPeriod"/>
            </a:pPr>
            <a:r>
              <a:rPr lang="en-GB" dirty="0"/>
              <a:t>– Providing a platform for running applications</a:t>
            </a:r>
          </a:p>
          <a:p>
            <a:pPr marL="514350" indent="-514350">
              <a:buFont typeface="+mj-lt"/>
              <a:buAutoNum type="arabicPeriod"/>
            </a:pPr>
            <a:r>
              <a:rPr lang="en-GB" dirty="0"/>
              <a:t>– Providing system security</a:t>
            </a:r>
          </a:p>
          <a:p>
            <a:pPr marL="514350" indent="-514350">
              <a:buFont typeface="+mj-lt"/>
              <a:buAutoNum type="arabicPeriod"/>
            </a:pPr>
            <a:r>
              <a:rPr lang="en-GB" dirty="0"/>
              <a:t>– Managing user accounts</a:t>
            </a:r>
          </a:p>
          <a:p>
            <a:pPr marL="514350" indent="-514350">
              <a:buFont typeface="+mj-lt"/>
              <a:buAutoNum type="arabicPeriod"/>
            </a:pPr>
            <a:r>
              <a:rPr lang="en-US" dirty="0"/>
              <a:t>Understand how hardware, firmware and an operating system are required to run applications software </a:t>
            </a:r>
          </a:p>
          <a:p>
            <a:pPr marL="514350" indent="-514350">
              <a:buFont typeface="+mj-lt"/>
              <a:buAutoNum type="arabicPeriod"/>
            </a:pPr>
            <a:r>
              <a:rPr lang="en-US" dirty="0"/>
              <a:t>Applications are run on the operating system </a:t>
            </a:r>
            <a:endParaRPr lang="en-GB" dirty="0"/>
          </a:p>
          <a:p>
            <a:pPr marL="514350" indent="-514350">
              <a:buFont typeface="+mj-lt"/>
              <a:buAutoNum type="arabicPeriod"/>
            </a:pPr>
            <a:r>
              <a:rPr lang="en-GB" dirty="0"/>
              <a:t>The operating system is run on the firmware</a:t>
            </a:r>
          </a:p>
          <a:p>
            <a:pPr marL="514350" indent="-514350">
              <a:buFont typeface="+mj-lt"/>
              <a:buAutoNum type="arabicPeriod"/>
            </a:pPr>
            <a:r>
              <a:rPr lang="en-GB" dirty="0"/>
              <a:t>The bootloader (firmware) is run on the hardware describe the role and operation of interrupts </a:t>
            </a:r>
          </a:p>
          <a:p>
            <a:pPr marL="514350" indent="-514350">
              <a:buFont typeface="+mj-lt"/>
              <a:buAutoNum type="arabicPeriod"/>
            </a:pPr>
            <a:r>
              <a:rPr lang="en-GB" dirty="0"/>
              <a:t>How an interrupt is generated</a:t>
            </a:r>
          </a:p>
          <a:p>
            <a:pPr marL="514350" indent="-514350">
              <a:buFont typeface="+mj-lt"/>
              <a:buAutoNum type="arabicPeriod"/>
            </a:pPr>
            <a:r>
              <a:rPr lang="en-GB" dirty="0"/>
              <a:t>How it is handled using an interrupt service routine</a:t>
            </a:r>
          </a:p>
          <a:p>
            <a:pPr marL="514350" indent="-514350">
              <a:buFont typeface="+mj-lt"/>
              <a:buAutoNum type="arabicPeriod"/>
            </a:pPr>
            <a:r>
              <a:rPr lang="en-GB" dirty="0"/>
              <a:t>What happens as a result of the interrupts</a:t>
            </a:r>
          </a:p>
          <a:p>
            <a:pPr marL="514350" indent="-514350">
              <a:buFont typeface="+mj-lt"/>
              <a:buAutoNum type="arabicPeriod"/>
            </a:pPr>
            <a:r>
              <a:rPr lang="en-GB" dirty="0"/>
              <a:t>Software interrupts include division by zero and two processes trying to access the same memory location</a:t>
            </a:r>
          </a:p>
          <a:p>
            <a:pPr marL="514350" indent="-514350">
              <a:buFont typeface="+mj-lt"/>
              <a:buAutoNum type="arabicPeriod"/>
            </a:pPr>
            <a:r>
              <a:rPr lang="en-GB" dirty="0"/>
              <a:t>Hardware interrupts include pressing a key on the keyboard and moving the mouse</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2209221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8D469-D84B-4045-AFF5-DC4810E5C906}"/>
              </a:ext>
            </a:extLst>
          </p:cNvPr>
          <p:cNvSpPr>
            <a:spLocks noGrp="1"/>
          </p:cNvSpPr>
          <p:nvPr>
            <p:ph type="title"/>
          </p:nvPr>
        </p:nvSpPr>
        <p:spPr/>
        <p:txBody>
          <a:bodyPr>
            <a:normAutofit fontScale="90000"/>
          </a:bodyPr>
          <a:lstStyle/>
          <a:p>
            <a:r>
              <a:rPr lang="en-US" dirty="0"/>
              <a:t>What do you mean “interact with hardware”</a:t>
            </a:r>
          </a:p>
        </p:txBody>
      </p:sp>
      <p:sp>
        <p:nvSpPr>
          <p:cNvPr id="3" name="Content Placeholder 2">
            <a:extLst>
              <a:ext uri="{FF2B5EF4-FFF2-40B4-BE49-F238E27FC236}">
                <a16:creationId xmlns:a16="http://schemas.microsoft.com/office/drawing/2014/main" id="{73257761-A8F6-2545-83E0-E96CD48300F4}"/>
              </a:ext>
            </a:extLst>
          </p:cNvPr>
          <p:cNvSpPr>
            <a:spLocks noGrp="1"/>
          </p:cNvSpPr>
          <p:nvPr>
            <p:ph idx="1"/>
          </p:nvPr>
        </p:nvSpPr>
        <p:spPr/>
        <p:txBody>
          <a:bodyPr>
            <a:normAutofit/>
          </a:bodyPr>
          <a:lstStyle/>
          <a:p>
            <a:r>
              <a:rPr lang="en-US" dirty="0"/>
              <a:t>Operating Systems (OS) do many, many things. Most of them fall into two categories </a:t>
            </a:r>
          </a:p>
          <a:p>
            <a:r>
              <a:rPr lang="en-US" dirty="0"/>
              <a:t>(This next bit are terms used by Cambridge)</a:t>
            </a:r>
          </a:p>
          <a:p>
            <a:endParaRPr lang="en-US" dirty="0"/>
          </a:p>
          <a:p>
            <a:pPr marL="514350" indent="-514350">
              <a:buFont typeface="+mj-lt"/>
              <a:buAutoNum type="arabicPeriod"/>
            </a:pPr>
            <a:r>
              <a:rPr lang="en-US" dirty="0"/>
              <a:t>Management Tasks </a:t>
            </a:r>
          </a:p>
          <a:p>
            <a:pPr marL="514350" indent="-514350">
              <a:buFont typeface="+mj-lt"/>
              <a:buAutoNum type="arabicPeriod"/>
            </a:pPr>
            <a:r>
              <a:rPr lang="en-US" dirty="0"/>
              <a:t>Utility Tasks</a:t>
            </a:r>
          </a:p>
          <a:p>
            <a:pPr marL="514350" indent="-514350">
              <a:buFont typeface="+mj-lt"/>
              <a:buAutoNum type="arabicPeriod"/>
            </a:pPr>
            <a:endParaRPr lang="en-US" dirty="0"/>
          </a:p>
          <a:p>
            <a:r>
              <a:rPr lang="en-US" dirty="0"/>
              <a:t>Management tasks:</a:t>
            </a:r>
          </a:p>
          <a:p>
            <a:r>
              <a:rPr lang="en-US" dirty="0"/>
              <a:t>Things that help in the </a:t>
            </a:r>
            <a:r>
              <a:rPr lang="en-GB" dirty="0"/>
              <a:t>organisation</a:t>
            </a:r>
            <a:r>
              <a:rPr lang="en-US" dirty="0"/>
              <a:t> of your files and the communication between hardware</a:t>
            </a:r>
          </a:p>
          <a:p>
            <a:endParaRPr lang="en-US" dirty="0"/>
          </a:p>
          <a:p>
            <a:r>
              <a:rPr lang="en-US" dirty="0"/>
              <a:t>Utility tasks: </a:t>
            </a:r>
            <a:br>
              <a:rPr lang="en-US" dirty="0"/>
            </a:br>
            <a:r>
              <a:rPr lang="en-US" dirty="0"/>
              <a:t>Things that make sure your hardware </a:t>
            </a:r>
            <a:r>
              <a:rPr lang="en-GB" dirty="0"/>
              <a:t>has</a:t>
            </a:r>
            <a:r>
              <a:rPr lang="en-US" dirty="0"/>
              <a:t> no errors / not broken and is secure.</a:t>
            </a:r>
          </a:p>
          <a:p>
            <a:endParaRPr lang="en-US" dirty="0"/>
          </a:p>
        </p:txBody>
      </p:sp>
    </p:spTree>
    <p:extLst>
      <p:ext uri="{BB962C8B-B14F-4D97-AF65-F5344CB8AC3E}">
        <p14:creationId xmlns:p14="http://schemas.microsoft.com/office/powerpoint/2010/main" val="108425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41A4-3B63-A94B-978D-16E8B5B0B448}"/>
              </a:ext>
            </a:extLst>
          </p:cNvPr>
          <p:cNvSpPr>
            <a:spLocks noGrp="1"/>
          </p:cNvSpPr>
          <p:nvPr>
            <p:ph type="title"/>
          </p:nvPr>
        </p:nvSpPr>
        <p:spPr/>
        <p:txBody>
          <a:bodyPr>
            <a:normAutofit fontScale="90000"/>
          </a:bodyPr>
          <a:lstStyle/>
          <a:p>
            <a:r>
              <a:rPr lang="en-US" dirty="0"/>
              <a:t>Before we begin</a:t>
            </a:r>
          </a:p>
        </p:txBody>
      </p:sp>
      <p:sp>
        <p:nvSpPr>
          <p:cNvPr id="3" name="Content Placeholder 2">
            <a:extLst>
              <a:ext uri="{FF2B5EF4-FFF2-40B4-BE49-F238E27FC236}">
                <a16:creationId xmlns:a16="http://schemas.microsoft.com/office/drawing/2014/main" id="{72664D82-F459-DC41-9414-EE73DEDBDDC0}"/>
              </a:ext>
            </a:extLst>
          </p:cNvPr>
          <p:cNvSpPr>
            <a:spLocks noGrp="1"/>
          </p:cNvSpPr>
          <p:nvPr>
            <p:ph idx="1"/>
          </p:nvPr>
        </p:nvSpPr>
        <p:spPr/>
        <p:txBody>
          <a:bodyPr>
            <a:normAutofit fontScale="70000" lnSpcReduction="20000"/>
          </a:bodyPr>
          <a:lstStyle/>
          <a:p>
            <a:r>
              <a:rPr lang="en-US" dirty="0"/>
              <a:t>Cambridge says:</a:t>
            </a:r>
          </a:p>
          <a:p>
            <a:pPr marL="0" indent="0"/>
            <a:r>
              <a:rPr lang="en-GB" dirty="0"/>
              <a:t>System software provides the services that the computer requires, including operating system and utility software</a:t>
            </a:r>
          </a:p>
          <a:p>
            <a:pPr marL="0" indent="0"/>
            <a:r>
              <a:rPr lang="en-GB" dirty="0"/>
              <a:t>Application software provides the services that the user requires</a:t>
            </a:r>
          </a:p>
          <a:p>
            <a:pPr marL="0" indent="0"/>
            <a:r>
              <a:rPr lang="en-GB" dirty="0"/>
              <a:t>– Managing files</a:t>
            </a:r>
          </a:p>
          <a:p>
            <a:pPr marL="0" indent="0"/>
            <a:r>
              <a:rPr lang="en-GB" dirty="0"/>
              <a:t>– Handling interrupts</a:t>
            </a:r>
          </a:p>
          <a:p>
            <a:pPr marL="0" indent="0"/>
            <a:r>
              <a:rPr lang="en-GB" dirty="0"/>
              <a:t>– Providing an interface</a:t>
            </a:r>
          </a:p>
          <a:p>
            <a:pPr marL="0" indent="0"/>
            <a:r>
              <a:rPr lang="en-GB" dirty="0"/>
              <a:t>– Managing peripherals and drivers</a:t>
            </a:r>
          </a:p>
          <a:p>
            <a:pPr marL="0" indent="0"/>
            <a:r>
              <a:rPr lang="en-GB" dirty="0"/>
              <a:t>– Managing memory</a:t>
            </a:r>
          </a:p>
          <a:p>
            <a:pPr marL="0" indent="0"/>
            <a:r>
              <a:rPr lang="en-GB" dirty="0"/>
              <a:t>– Managing multitasking</a:t>
            </a:r>
          </a:p>
          <a:p>
            <a:pPr marL="0" indent="0"/>
            <a:r>
              <a:rPr lang="en-GB" dirty="0"/>
              <a:t>– Providing a platform for running applications</a:t>
            </a:r>
          </a:p>
          <a:p>
            <a:pPr marL="0" indent="0"/>
            <a:r>
              <a:rPr lang="en-GB" dirty="0"/>
              <a:t>– Providing system security</a:t>
            </a:r>
          </a:p>
          <a:p>
            <a:pPr marL="0" indent="0"/>
            <a:r>
              <a:rPr lang="en-GB" dirty="0"/>
              <a:t>– Managing user accounts</a:t>
            </a:r>
          </a:p>
          <a:p>
            <a:endParaRPr lang="en-GB" dirty="0"/>
          </a:p>
          <a:p>
            <a:r>
              <a:rPr lang="en-GB" dirty="0"/>
              <a:t>But it does not say how much detail to go into. </a:t>
            </a:r>
          </a:p>
          <a:p>
            <a:r>
              <a:rPr lang="en-GB" dirty="0"/>
              <a:t>So we will go into a medium level of detail. </a:t>
            </a:r>
          </a:p>
          <a:p>
            <a:r>
              <a:rPr lang="en-GB" dirty="0"/>
              <a:t>Less detail is quicker but probably too basic</a:t>
            </a:r>
          </a:p>
          <a:p>
            <a:r>
              <a:rPr lang="en-GB" dirty="0"/>
              <a:t>More detail will mean we will spend 8 years on it </a:t>
            </a:r>
          </a:p>
          <a:p>
            <a:endParaRPr lang="en-US" dirty="0"/>
          </a:p>
          <a:p>
            <a:endParaRPr lang="en-US" dirty="0"/>
          </a:p>
        </p:txBody>
      </p:sp>
    </p:spTree>
    <p:extLst>
      <p:ext uri="{BB962C8B-B14F-4D97-AF65-F5344CB8AC3E}">
        <p14:creationId xmlns:p14="http://schemas.microsoft.com/office/powerpoint/2010/main" val="3793658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06FA1-D11F-EA42-86E5-B9FB98DB5A20}"/>
              </a:ext>
            </a:extLst>
          </p:cNvPr>
          <p:cNvSpPr>
            <a:spLocks noGrp="1"/>
          </p:cNvSpPr>
          <p:nvPr>
            <p:ph type="title"/>
          </p:nvPr>
        </p:nvSpPr>
        <p:spPr/>
        <p:txBody>
          <a:bodyPr>
            <a:normAutofit fontScale="90000"/>
          </a:bodyPr>
          <a:lstStyle/>
          <a:p>
            <a:r>
              <a:rPr lang="en-US" dirty="0"/>
              <a:t>Management Tasks</a:t>
            </a:r>
          </a:p>
        </p:txBody>
      </p:sp>
      <p:sp>
        <p:nvSpPr>
          <p:cNvPr id="3" name="Content Placeholder 2">
            <a:extLst>
              <a:ext uri="{FF2B5EF4-FFF2-40B4-BE49-F238E27FC236}">
                <a16:creationId xmlns:a16="http://schemas.microsoft.com/office/drawing/2014/main" id="{DDCF0A32-4C1C-5148-8588-AE7A8E6B68A7}"/>
              </a:ext>
            </a:extLst>
          </p:cNvPr>
          <p:cNvSpPr>
            <a:spLocks noGrp="1"/>
          </p:cNvSpPr>
          <p:nvPr>
            <p:ph idx="1"/>
          </p:nvPr>
        </p:nvSpPr>
        <p:spPr/>
        <p:txBody>
          <a:bodyPr/>
          <a:lstStyle/>
          <a:p>
            <a:r>
              <a:rPr lang="en-US" dirty="0"/>
              <a:t>Things that help in the </a:t>
            </a:r>
            <a:r>
              <a:rPr lang="en-GB" dirty="0"/>
              <a:t>organisation</a:t>
            </a:r>
            <a:r>
              <a:rPr lang="en-US" dirty="0"/>
              <a:t> of your files and the communication between hardware. </a:t>
            </a:r>
          </a:p>
          <a:p>
            <a:endParaRPr lang="en-US" dirty="0"/>
          </a:p>
          <a:p>
            <a:pPr marL="514350" indent="-514350">
              <a:buFont typeface="+mj-lt"/>
              <a:buAutoNum type="arabicPeriod"/>
            </a:pPr>
            <a:r>
              <a:rPr lang="en-US" dirty="0"/>
              <a:t>Memory Management </a:t>
            </a:r>
          </a:p>
          <a:p>
            <a:pPr marL="514350" indent="-514350">
              <a:buFont typeface="+mj-lt"/>
              <a:buAutoNum type="arabicPeriod"/>
            </a:pPr>
            <a:r>
              <a:rPr lang="en-US" dirty="0"/>
              <a:t>File Management</a:t>
            </a:r>
          </a:p>
          <a:p>
            <a:pPr marL="514350" indent="-514350">
              <a:buFont typeface="+mj-lt"/>
              <a:buAutoNum type="arabicPeriod"/>
            </a:pPr>
            <a:r>
              <a:rPr lang="en-US" dirty="0"/>
              <a:t>Security Management </a:t>
            </a:r>
          </a:p>
          <a:p>
            <a:pPr marL="514350" indent="-514350">
              <a:buFont typeface="+mj-lt"/>
              <a:buAutoNum type="arabicPeriod"/>
            </a:pPr>
            <a:r>
              <a:rPr lang="en-US" dirty="0"/>
              <a:t>Hardware management (input/output/peripherals)</a:t>
            </a:r>
          </a:p>
          <a:p>
            <a:pPr marL="514350" indent="-514350">
              <a:buFont typeface="+mj-lt"/>
              <a:buAutoNum type="arabicPeriod"/>
            </a:pPr>
            <a:r>
              <a:rPr lang="en-US" dirty="0"/>
              <a:t>Process Management </a:t>
            </a:r>
          </a:p>
        </p:txBody>
      </p:sp>
    </p:spTree>
    <p:extLst>
      <p:ext uri="{BB962C8B-B14F-4D97-AF65-F5344CB8AC3E}">
        <p14:creationId xmlns:p14="http://schemas.microsoft.com/office/powerpoint/2010/main" val="79843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3C3C-7289-F143-838F-659F46847A1C}"/>
              </a:ext>
            </a:extLst>
          </p:cNvPr>
          <p:cNvSpPr>
            <a:spLocks noGrp="1"/>
          </p:cNvSpPr>
          <p:nvPr>
            <p:ph type="title"/>
          </p:nvPr>
        </p:nvSpPr>
        <p:spPr/>
        <p:txBody>
          <a:bodyPr>
            <a:normAutofit fontScale="90000"/>
          </a:bodyPr>
          <a:lstStyle/>
          <a:p>
            <a:r>
              <a:rPr lang="en-US" dirty="0"/>
              <a:t>1. Memory Management</a:t>
            </a:r>
          </a:p>
        </p:txBody>
      </p:sp>
      <p:sp>
        <p:nvSpPr>
          <p:cNvPr id="3" name="Content Placeholder 2">
            <a:extLst>
              <a:ext uri="{FF2B5EF4-FFF2-40B4-BE49-F238E27FC236}">
                <a16:creationId xmlns:a16="http://schemas.microsoft.com/office/drawing/2014/main" id="{E1F0A6D9-14A5-5145-AC8F-17C17E7E300E}"/>
              </a:ext>
            </a:extLst>
          </p:cNvPr>
          <p:cNvSpPr>
            <a:spLocks noGrp="1"/>
          </p:cNvSpPr>
          <p:nvPr>
            <p:ph idx="1"/>
          </p:nvPr>
        </p:nvSpPr>
        <p:spPr/>
        <p:txBody>
          <a:bodyPr>
            <a:normAutofit lnSpcReduction="10000"/>
          </a:bodyPr>
          <a:lstStyle/>
          <a:p>
            <a:r>
              <a:rPr lang="en-US" dirty="0"/>
              <a:t>What is faster, your Hard Drive or your RAM??</a:t>
            </a:r>
          </a:p>
          <a:p>
            <a:r>
              <a:rPr lang="en-US" dirty="0"/>
              <a:t>RAM, RAM is faster, but RAM is volatile </a:t>
            </a:r>
          </a:p>
          <a:p>
            <a:endParaRPr lang="en-US" dirty="0"/>
          </a:p>
          <a:p>
            <a:r>
              <a:rPr lang="en-US" dirty="0"/>
              <a:t>So we store all our programs and files in our hard drive, even though its slow, it keeps the data (non-volatile) </a:t>
            </a:r>
          </a:p>
          <a:p>
            <a:endParaRPr lang="en-US" dirty="0"/>
          </a:p>
          <a:p>
            <a:r>
              <a:rPr lang="en-US" dirty="0"/>
              <a:t>But when we want to use a program, like Photoshop, or Word, or Firefox… anything…</a:t>
            </a:r>
          </a:p>
          <a:p>
            <a:endParaRPr lang="en-US" dirty="0"/>
          </a:p>
          <a:p>
            <a:r>
              <a:rPr lang="en-US" dirty="0"/>
              <a:t>The OS takes the instruction and loads the program from your hard drive and puts it in your RAM. </a:t>
            </a:r>
          </a:p>
          <a:p>
            <a:r>
              <a:rPr lang="en-US" dirty="0"/>
              <a:t>Why? </a:t>
            </a:r>
          </a:p>
          <a:p>
            <a:r>
              <a:rPr lang="en-US" dirty="0"/>
              <a:t>Because it knows you are probably going to want to access that program often and therefore RAM is quicker to communicate with</a:t>
            </a:r>
          </a:p>
        </p:txBody>
      </p:sp>
    </p:spTree>
    <p:extLst>
      <p:ext uri="{BB962C8B-B14F-4D97-AF65-F5344CB8AC3E}">
        <p14:creationId xmlns:p14="http://schemas.microsoft.com/office/powerpoint/2010/main" val="275607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78680-2E81-7B4F-B25E-ABCC8EDBA333}"/>
              </a:ext>
            </a:extLst>
          </p:cNvPr>
          <p:cNvSpPr>
            <a:spLocks noGrp="1"/>
          </p:cNvSpPr>
          <p:nvPr>
            <p:ph type="title"/>
          </p:nvPr>
        </p:nvSpPr>
        <p:spPr/>
        <p:txBody>
          <a:bodyPr>
            <a:normAutofit fontScale="90000"/>
          </a:bodyPr>
          <a:lstStyle/>
          <a:p>
            <a:r>
              <a:rPr lang="en-US" dirty="0"/>
              <a:t>1. Memory Management </a:t>
            </a:r>
          </a:p>
        </p:txBody>
      </p:sp>
      <p:sp>
        <p:nvSpPr>
          <p:cNvPr id="3" name="Content Placeholder 2">
            <a:extLst>
              <a:ext uri="{FF2B5EF4-FFF2-40B4-BE49-F238E27FC236}">
                <a16:creationId xmlns:a16="http://schemas.microsoft.com/office/drawing/2014/main" id="{BABE62C2-F614-F84F-B393-4039D937DFC9}"/>
              </a:ext>
            </a:extLst>
          </p:cNvPr>
          <p:cNvSpPr>
            <a:spLocks noGrp="1"/>
          </p:cNvSpPr>
          <p:nvPr>
            <p:ph idx="1"/>
          </p:nvPr>
        </p:nvSpPr>
        <p:spPr/>
        <p:txBody>
          <a:bodyPr/>
          <a:lstStyle/>
          <a:p>
            <a:r>
              <a:rPr lang="en-US" dirty="0"/>
              <a:t>Wait…Mr.. Amar, I have a game and its 100GB and I have 4GB of RAM, my game runs fine, how can 100GB fit into 4GB? Stupid. </a:t>
            </a:r>
          </a:p>
          <a:p>
            <a:endParaRPr lang="en-US" dirty="0"/>
          </a:p>
          <a:p>
            <a:r>
              <a:rPr lang="en-US" dirty="0"/>
              <a:t>You are wrong and right. </a:t>
            </a:r>
          </a:p>
          <a:p>
            <a:endParaRPr lang="en-US" dirty="0"/>
          </a:p>
          <a:p>
            <a:r>
              <a:rPr lang="en-US" dirty="0"/>
              <a:t>There have been different ways that the Memory Manager in the OS uses RAM to store data. </a:t>
            </a:r>
          </a:p>
          <a:p>
            <a:endParaRPr lang="en-US" dirty="0"/>
          </a:p>
          <a:p>
            <a:pPr marL="514350" indent="-514350">
              <a:buAutoNum type="arabicPeriod"/>
            </a:pPr>
            <a:r>
              <a:rPr lang="en-US" dirty="0"/>
              <a:t>Single Contiguous </a:t>
            </a:r>
          </a:p>
          <a:p>
            <a:pPr marL="514350" indent="-514350">
              <a:buAutoNum type="arabicPeriod"/>
            </a:pPr>
            <a:r>
              <a:rPr lang="en-US" dirty="0"/>
              <a:t>Fixed Partitions</a:t>
            </a:r>
          </a:p>
          <a:p>
            <a:pPr marL="514350" indent="-514350">
              <a:buAutoNum type="arabicPeriod"/>
            </a:pPr>
            <a:r>
              <a:rPr lang="en-US" dirty="0"/>
              <a:t>Dynamic Partitions</a:t>
            </a:r>
          </a:p>
        </p:txBody>
      </p:sp>
    </p:spTree>
    <p:extLst>
      <p:ext uri="{BB962C8B-B14F-4D97-AF65-F5344CB8AC3E}">
        <p14:creationId xmlns:p14="http://schemas.microsoft.com/office/powerpoint/2010/main" val="1990613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1C586-1E77-7445-9011-D97A3FA753EE}"/>
              </a:ext>
            </a:extLst>
          </p:cNvPr>
          <p:cNvSpPr>
            <a:spLocks noGrp="1"/>
          </p:cNvSpPr>
          <p:nvPr>
            <p:ph type="title"/>
          </p:nvPr>
        </p:nvSpPr>
        <p:spPr/>
        <p:txBody>
          <a:bodyPr>
            <a:normAutofit fontScale="90000"/>
          </a:bodyPr>
          <a:lstStyle/>
          <a:p>
            <a:endParaRPr lang="en-GB"/>
          </a:p>
        </p:txBody>
      </p:sp>
      <p:pic>
        <p:nvPicPr>
          <p:cNvPr id="4" name="Memory Management" descr="Memory Management">
            <a:hlinkClick r:id="" action="ppaction://media"/>
            <a:extLst>
              <a:ext uri="{FF2B5EF4-FFF2-40B4-BE49-F238E27FC236}">
                <a16:creationId xmlns:a16="http://schemas.microsoft.com/office/drawing/2014/main" id="{7F01DF73-9612-3B40-B425-BC4637277D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8256"/>
            <a:ext cx="12192000" cy="6857785"/>
          </a:xfrm>
        </p:spPr>
      </p:pic>
    </p:spTree>
    <p:extLst>
      <p:ext uri="{BB962C8B-B14F-4D97-AF65-F5344CB8AC3E}">
        <p14:creationId xmlns:p14="http://schemas.microsoft.com/office/powerpoint/2010/main" val="258902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2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93B3-19A4-D346-B353-FD8251CEBB5C}"/>
              </a:ext>
            </a:extLst>
          </p:cNvPr>
          <p:cNvSpPr>
            <a:spLocks noGrp="1"/>
          </p:cNvSpPr>
          <p:nvPr>
            <p:ph type="title"/>
          </p:nvPr>
        </p:nvSpPr>
        <p:spPr/>
        <p:txBody>
          <a:bodyPr>
            <a:normAutofit fontScale="90000"/>
          </a:bodyPr>
          <a:lstStyle/>
          <a:p>
            <a:r>
              <a:rPr lang="en-US" dirty="0"/>
              <a:t>Memory Management Methods</a:t>
            </a:r>
          </a:p>
        </p:txBody>
      </p:sp>
      <p:sp>
        <p:nvSpPr>
          <p:cNvPr id="3" name="Content Placeholder 2">
            <a:extLst>
              <a:ext uri="{FF2B5EF4-FFF2-40B4-BE49-F238E27FC236}">
                <a16:creationId xmlns:a16="http://schemas.microsoft.com/office/drawing/2014/main" id="{64E445C1-BB0C-1149-84D7-9A9EDB04F903}"/>
              </a:ext>
            </a:extLst>
          </p:cNvPr>
          <p:cNvSpPr>
            <a:spLocks noGrp="1"/>
          </p:cNvSpPr>
          <p:nvPr>
            <p:ph idx="1"/>
          </p:nvPr>
        </p:nvSpPr>
        <p:spPr/>
        <p:txBody>
          <a:bodyPr/>
          <a:lstStyle/>
          <a:p>
            <a:r>
              <a:rPr lang="en-US" dirty="0"/>
              <a:t>Single contiguous </a:t>
            </a:r>
          </a:p>
          <a:p>
            <a:pPr marL="457200" indent="-457200">
              <a:buFont typeface="Arial" panose="020B0604020202020204" pitchFamily="34" charset="0"/>
              <a:buChar char="•"/>
            </a:pPr>
            <a:r>
              <a:rPr lang="en-US" dirty="0"/>
              <a:t>Only one thing can be in RAM at any time</a:t>
            </a:r>
          </a:p>
          <a:p>
            <a:pPr marL="457200" indent="-457200">
              <a:buFont typeface="Arial" panose="020B0604020202020204" pitchFamily="34" charset="0"/>
              <a:buChar char="•"/>
            </a:pPr>
            <a:r>
              <a:rPr lang="en-US" dirty="0"/>
              <a:t>If there is not enough space in RAM then it cannot run </a:t>
            </a:r>
          </a:p>
          <a:p>
            <a:pPr marL="457200" indent="-457200">
              <a:buFont typeface="Arial" panose="020B0604020202020204" pitchFamily="34" charset="0"/>
              <a:buChar char="•"/>
            </a:pPr>
            <a:endParaRPr lang="en-US" dirty="0"/>
          </a:p>
          <a:p>
            <a:r>
              <a:rPr lang="en-US" dirty="0"/>
              <a:t>Real stupid way</a:t>
            </a:r>
          </a:p>
          <a:p>
            <a:pPr marL="457200" indent="-457200">
              <a:buFontTx/>
              <a:buChar char="-"/>
            </a:pPr>
            <a:r>
              <a:rPr lang="en-US" dirty="0"/>
              <a:t>Slow</a:t>
            </a:r>
          </a:p>
          <a:p>
            <a:pPr marL="457200" indent="-457200">
              <a:buFontTx/>
              <a:buChar char="-"/>
            </a:pPr>
            <a:r>
              <a:rPr lang="en-US" dirty="0"/>
              <a:t>Might not be able to run everything you need</a:t>
            </a:r>
          </a:p>
        </p:txBody>
      </p:sp>
      <p:sp>
        <p:nvSpPr>
          <p:cNvPr id="6" name="Rectangle 5">
            <a:extLst>
              <a:ext uri="{FF2B5EF4-FFF2-40B4-BE49-F238E27FC236}">
                <a16:creationId xmlns:a16="http://schemas.microsoft.com/office/drawing/2014/main" id="{D896BBCF-C099-694C-930F-9F3F967557C1}"/>
              </a:ext>
            </a:extLst>
          </p:cNvPr>
          <p:cNvSpPr/>
          <p:nvPr/>
        </p:nvSpPr>
        <p:spPr>
          <a:xfrm>
            <a:off x="561474" y="4251158"/>
            <a:ext cx="1331494" cy="247048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RAM</a:t>
            </a:r>
            <a:endParaRPr lang="en-US" dirty="0">
              <a:ln>
                <a:solidFill>
                  <a:sysClr val="windowText" lastClr="000000"/>
                </a:solidFill>
              </a:ln>
              <a:latin typeface="Impact" panose="020B0806030902050204" pitchFamily="34" charset="0"/>
            </a:endParaRPr>
          </a:p>
        </p:txBody>
      </p:sp>
      <p:sp>
        <p:nvSpPr>
          <p:cNvPr id="7" name="Rectangle 6">
            <a:extLst>
              <a:ext uri="{FF2B5EF4-FFF2-40B4-BE49-F238E27FC236}">
                <a16:creationId xmlns:a16="http://schemas.microsoft.com/office/drawing/2014/main" id="{9F7B69C9-899C-7A43-AF55-50F8866F22E1}"/>
              </a:ext>
            </a:extLst>
          </p:cNvPr>
          <p:cNvSpPr/>
          <p:nvPr/>
        </p:nvSpPr>
        <p:spPr>
          <a:xfrm>
            <a:off x="561474" y="4732422"/>
            <a:ext cx="1331494" cy="1219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n>
                  <a:solidFill>
                    <a:sysClr val="windowText" lastClr="000000"/>
                  </a:solidFill>
                </a:ln>
                <a:latin typeface="Impact" panose="020B0806030902050204" pitchFamily="34" charset="0"/>
              </a:rPr>
              <a:t>PROGRAM</a:t>
            </a:r>
            <a:endParaRPr lang="en-US" sz="1600" dirty="0">
              <a:ln>
                <a:solidFill>
                  <a:sysClr val="windowText" lastClr="000000"/>
                </a:solidFill>
              </a:ln>
              <a:latin typeface="Impact" panose="020B0806030902050204" pitchFamily="34" charset="0"/>
            </a:endParaRPr>
          </a:p>
        </p:txBody>
      </p:sp>
      <p:sp>
        <p:nvSpPr>
          <p:cNvPr id="8" name="Rectangle 7">
            <a:extLst>
              <a:ext uri="{FF2B5EF4-FFF2-40B4-BE49-F238E27FC236}">
                <a16:creationId xmlns:a16="http://schemas.microsoft.com/office/drawing/2014/main" id="{2D5E619F-2E1E-4B4F-B065-654D0177223C}"/>
              </a:ext>
            </a:extLst>
          </p:cNvPr>
          <p:cNvSpPr/>
          <p:nvPr/>
        </p:nvSpPr>
        <p:spPr>
          <a:xfrm>
            <a:off x="4804610" y="4251158"/>
            <a:ext cx="1331494" cy="247048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RAM</a:t>
            </a:r>
            <a:endParaRPr lang="en-US" dirty="0">
              <a:ln>
                <a:solidFill>
                  <a:sysClr val="windowText" lastClr="000000"/>
                </a:solidFill>
              </a:ln>
              <a:latin typeface="Impact" panose="020B0806030902050204" pitchFamily="34" charset="0"/>
            </a:endParaRPr>
          </a:p>
        </p:txBody>
      </p:sp>
      <p:sp>
        <p:nvSpPr>
          <p:cNvPr id="9" name="Rectangle 8">
            <a:extLst>
              <a:ext uri="{FF2B5EF4-FFF2-40B4-BE49-F238E27FC236}">
                <a16:creationId xmlns:a16="http://schemas.microsoft.com/office/drawing/2014/main" id="{3C9974A2-F54B-4C41-8380-A08216480AD1}"/>
              </a:ext>
            </a:extLst>
          </p:cNvPr>
          <p:cNvSpPr/>
          <p:nvPr/>
        </p:nvSpPr>
        <p:spPr>
          <a:xfrm>
            <a:off x="6328610" y="4106779"/>
            <a:ext cx="1331494" cy="275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ln>
                  <a:solidFill>
                    <a:sysClr val="windowText" lastClr="000000"/>
                  </a:solidFill>
                </a:ln>
                <a:latin typeface="Impact" panose="020B0806030902050204" pitchFamily="34" charset="0"/>
              </a:rPr>
              <a:t>PROGRAM</a:t>
            </a:r>
            <a:endParaRPr lang="en-US" sz="1600" dirty="0">
              <a:ln>
                <a:solidFill>
                  <a:sysClr val="windowText" lastClr="000000"/>
                </a:solidFill>
              </a:ln>
              <a:latin typeface="Impact" panose="020B0806030902050204" pitchFamily="34" charset="0"/>
            </a:endParaRPr>
          </a:p>
        </p:txBody>
      </p:sp>
      <p:pic>
        <p:nvPicPr>
          <p:cNvPr id="10" name="Picture 9">
            <a:extLst>
              <a:ext uri="{FF2B5EF4-FFF2-40B4-BE49-F238E27FC236}">
                <a16:creationId xmlns:a16="http://schemas.microsoft.com/office/drawing/2014/main" id="{FDD02C95-9A47-7D47-9A5B-66B2EC35126D}"/>
              </a:ext>
            </a:extLst>
          </p:cNvPr>
          <p:cNvPicPr>
            <a:picLocks noChangeAspect="1"/>
          </p:cNvPicPr>
          <p:nvPr/>
        </p:nvPicPr>
        <p:blipFill>
          <a:blip r:embed="rId2"/>
          <a:stretch>
            <a:fillRect/>
          </a:stretch>
        </p:blipFill>
        <p:spPr>
          <a:xfrm>
            <a:off x="1892968" y="4698330"/>
            <a:ext cx="1568116" cy="1568116"/>
          </a:xfrm>
          <a:prstGeom prst="rect">
            <a:avLst/>
          </a:prstGeom>
        </p:spPr>
      </p:pic>
      <p:pic>
        <p:nvPicPr>
          <p:cNvPr id="11" name="Picture 10">
            <a:extLst>
              <a:ext uri="{FF2B5EF4-FFF2-40B4-BE49-F238E27FC236}">
                <a16:creationId xmlns:a16="http://schemas.microsoft.com/office/drawing/2014/main" id="{F95BAD22-1B32-E84B-916B-FB5AC3D54CAE}"/>
              </a:ext>
            </a:extLst>
          </p:cNvPr>
          <p:cNvPicPr>
            <a:picLocks noChangeAspect="1"/>
          </p:cNvPicPr>
          <p:nvPr/>
        </p:nvPicPr>
        <p:blipFill>
          <a:blip r:embed="rId3"/>
          <a:stretch>
            <a:fillRect/>
          </a:stretch>
        </p:blipFill>
        <p:spPr>
          <a:xfrm>
            <a:off x="7660104" y="4698330"/>
            <a:ext cx="1568116" cy="1568116"/>
          </a:xfrm>
          <a:prstGeom prst="rect">
            <a:avLst/>
          </a:prstGeom>
        </p:spPr>
      </p:pic>
    </p:spTree>
    <p:extLst>
      <p:ext uri="{BB962C8B-B14F-4D97-AF65-F5344CB8AC3E}">
        <p14:creationId xmlns:p14="http://schemas.microsoft.com/office/powerpoint/2010/main" val="2659057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6222-B37C-7C4C-B64D-9BD9B0C0B62B}"/>
              </a:ext>
            </a:extLst>
          </p:cNvPr>
          <p:cNvSpPr>
            <a:spLocks noGrp="1"/>
          </p:cNvSpPr>
          <p:nvPr>
            <p:ph type="title"/>
          </p:nvPr>
        </p:nvSpPr>
        <p:spPr/>
        <p:txBody>
          <a:bodyPr>
            <a:normAutofit fontScale="90000"/>
          </a:bodyPr>
          <a:lstStyle/>
          <a:p>
            <a:r>
              <a:rPr lang="en-US" dirty="0"/>
              <a:t>Fixed Partitions </a:t>
            </a:r>
          </a:p>
        </p:txBody>
      </p:sp>
      <p:sp>
        <p:nvSpPr>
          <p:cNvPr id="3" name="Content Placeholder 2">
            <a:extLst>
              <a:ext uri="{FF2B5EF4-FFF2-40B4-BE49-F238E27FC236}">
                <a16:creationId xmlns:a16="http://schemas.microsoft.com/office/drawing/2014/main" id="{92722774-C043-DF4A-9148-4D7E858DE595}"/>
              </a:ext>
            </a:extLst>
          </p:cNvPr>
          <p:cNvSpPr>
            <a:spLocks noGrp="1"/>
          </p:cNvSpPr>
          <p:nvPr>
            <p:ph idx="1"/>
          </p:nvPr>
        </p:nvSpPr>
        <p:spPr>
          <a:xfrm>
            <a:off x="1989218" y="649176"/>
            <a:ext cx="10202782" cy="6208823"/>
          </a:xfrm>
        </p:spPr>
        <p:txBody>
          <a:bodyPr/>
          <a:lstStyle/>
          <a:p>
            <a:r>
              <a:rPr lang="en-US" dirty="0"/>
              <a:t>Because single contiguous is stupid, fixed partitions was made. </a:t>
            </a:r>
          </a:p>
          <a:p>
            <a:endParaRPr lang="en-US" dirty="0"/>
          </a:p>
          <a:p>
            <a:r>
              <a:rPr lang="en-US" dirty="0"/>
              <a:t>Your OS splits up your RAM into different parts. These parts are called partitions</a:t>
            </a:r>
          </a:p>
          <a:p>
            <a:r>
              <a:rPr lang="en-US" dirty="0"/>
              <a:t>If your program can fit in one of these partitions then great. </a:t>
            </a:r>
          </a:p>
          <a:p>
            <a:r>
              <a:rPr lang="en-US" dirty="0"/>
              <a:t>It means you have more than one program in RAM at the same time</a:t>
            </a:r>
          </a:p>
          <a:p>
            <a:endParaRPr lang="en-US" dirty="0"/>
          </a:p>
          <a:p>
            <a:r>
              <a:rPr lang="en-US" dirty="0"/>
              <a:t>If your program cannot fit, then too bad, it can’t run. </a:t>
            </a:r>
          </a:p>
          <a:p>
            <a:r>
              <a:rPr lang="en-US" dirty="0"/>
              <a:t>The size of each partition is fixed. If you need a bigger partition then you have to turn off your computer and reset the partition size in your OS. – Super annoying  </a:t>
            </a:r>
          </a:p>
        </p:txBody>
      </p:sp>
      <p:sp>
        <p:nvSpPr>
          <p:cNvPr id="4" name="Rectangle 3">
            <a:extLst>
              <a:ext uri="{FF2B5EF4-FFF2-40B4-BE49-F238E27FC236}">
                <a16:creationId xmlns:a16="http://schemas.microsoft.com/office/drawing/2014/main" id="{BADF3747-8982-8345-8C79-923CF02A6FAD}"/>
              </a:ext>
            </a:extLst>
          </p:cNvPr>
          <p:cNvSpPr/>
          <p:nvPr/>
        </p:nvSpPr>
        <p:spPr>
          <a:xfrm>
            <a:off x="264693" y="2165684"/>
            <a:ext cx="1724527" cy="457199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RAM</a:t>
            </a:r>
            <a:endParaRPr lang="en-US" dirty="0">
              <a:ln>
                <a:solidFill>
                  <a:sysClr val="windowText" lastClr="000000"/>
                </a:solidFill>
              </a:ln>
              <a:latin typeface="Impact" panose="020B0806030902050204" pitchFamily="34" charset="0"/>
            </a:endParaRPr>
          </a:p>
        </p:txBody>
      </p:sp>
      <p:sp>
        <p:nvSpPr>
          <p:cNvPr id="5" name="Rectangle 4">
            <a:extLst>
              <a:ext uri="{FF2B5EF4-FFF2-40B4-BE49-F238E27FC236}">
                <a16:creationId xmlns:a16="http://schemas.microsoft.com/office/drawing/2014/main" id="{CBE33B3D-550F-C241-BB4F-8BF717F4115A}"/>
              </a:ext>
            </a:extLst>
          </p:cNvPr>
          <p:cNvSpPr/>
          <p:nvPr/>
        </p:nvSpPr>
        <p:spPr>
          <a:xfrm>
            <a:off x="264692" y="2823146"/>
            <a:ext cx="1724527" cy="930441"/>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PARTITION 1</a:t>
            </a:r>
            <a:endParaRPr lang="en-US" dirty="0">
              <a:ln>
                <a:solidFill>
                  <a:sysClr val="windowText" lastClr="000000"/>
                </a:solidFill>
              </a:ln>
              <a:latin typeface="Impact" panose="020B0806030902050204" pitchFamily="34" charset="0"/>
            </a:endParaRPr>
          </a:p>
        </p:txBody>
      </p:sp>
      <p:sp>
        <p:nvSpPr>
          <p:cNvPr id="6" name="Rectangle 5">
            <a:extLst>
              <a:ext uri="{FF2B5EF4-FFF2-40B4-BE49-F238E27FC236}">
                <a16:creationId xmlns:a16="http://schemas.microsoft.com/office/drawing/2014/main" id="{06872F2E-5BBA-284D-9553-14D975107B51}"/>
              </a:ext>
            </a:extLst>
          </p:cNvPr>
          <p:cNvSpPr/>
          <p:nvPr/>
        </p:nvSpPr>
        <p:spPr>
          <a:xfrm>
            <a:off x="264691" y="3777784"/>
            <a:ext cx="1724527" cy="167653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PARTITION 2</a:t>
            </a:r>
            <a:endParaRPr lang="en-US" dirty="0">
              <a:ln>
                <a:solidFill>
                  <a:sysClr val="windowText" lastClr="000000"/>
                </a:solidFill>
              </a:ln>
              <a:latin typeface="Impact" panose="020B0806030902050204" pitchFamily="34" charset="0"/>
            </a:endParaRPr>
          </a:p>
        </p:txBody>
      </p:sp>
      <p:sp>
        <p:nvSpPr>
          <p:cNvPr id="7" name="Rectangle 6">
            <a:extLst>
              <a:ext uri="{FF2B5EF4-FFF2-40B4-BE49-F238E27FC236}">
                <a16:creationId xmlns:a16="http://schemas.microsoft.com/office/drawing/2014/main" id="{6E3CCFBC-4C7B-604B-BDA3-3EA63A7D2094}"/>
              </a:ext>
            </a:extLst>
          </p:cNvPr>
          <p:cNvSpPr/>
          <p:nvPr/>
        </p:nvSpPr>
        <p:spPr>
          <a:xfrm>
            <a:off x="264691" y="5486268"/>
            <a:ext cx="1724527" cy="44128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PARTITION 3</a:t>
            </a:r>
            <a:endParaRPr lang="en-US" dirty="0">
              <a:ln>
                <a:solidFill>
                  <a:sysClr val="windowText" lastClr="000000"/>
                </a:solidFill>
              </a:ln>
              <a:latin typeface="Impact" panose="020B0806030902050204" pitchFamily="34" charset="0"/>
            </a:endParaRPr>
          </a:p>
        </p:txBody>
      </p:sp>
      <p:sp>
        <p:nvSpPr>
          <p:cNvPr id="8" name="Rectangle 7">
            <a:extLst>
              <a:ext uri="{FF2B5EF4-FFF2-40B4-BE49-F238E27FC236}">
                <a16:creationId xmlns:a16="http://schemas.microsoft.com/office/drawing/2014/main" id="{8F351900-4E24-C046-8D21-E41616920A4F}"/>
              </a:ext>
            </a:extLst>
          </p:cNvPr>
          <p:cNvSpPr/>
          <p:nvPr/>
        </p:nvSpPr>
        <p:spPr>
          <a:xfrm>
            <a:off x="264691" y="5959509"/>
            <a:ext cx="1724527" cy="66574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ln>
                  <a:solidFill>
                    <a:sysClr val="windowText" lastClr="000000"/>
                  </a:solidFill>
                </a:ln>
                <a:latin typeface="Impact" panose="020B0806030902050204" pitchFamily="34" charset="0"/>
              </a:rPr>
              <a:t>PARTITION 4</a:t>
            </a:r>
            <a:endParaRPr lang="en-US" dirty="0">
              <a:ln>
                <a:solidFill>
                  <a:sysClr val="windowText" lastClr="000000"/>
                </a:solidFill>
              </a:ln>
              <a:latin typeface="Impact" panose="020B0806030902050204" pitchFamily="34" charset="0"/>
            </a:endParaRPr>
          </a:p>
        </p:txBody>
      </p:sp>
    </p:spTree>
    <p:extLst>
      <p:ext uri="{BB962C8B-B14F-4D97-AF65-F5344CB8AC3E}">
        <p14:creationId xmlns:p14="http://schemas.microsoft.com/office/powerpoint/2010/main" val="132421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2E239-1FD8-2349-8B4D-30AB91BBC6D2}"/>
              </a:ext>
            </a:extLst>
          </p:cNvPr>
          <p:cNvSpPr>
            <a:spLocks noGrp="1"/>
          </p:cNvSpPr>
          <p:nvPr>
            <p:ph type="title"/>
          </p:nvPr>
        </p:nvSpPr>
        <p:spPr/>
        <p:txBody>
          <a:bodyPr>
            <a:normAutofit fontScale="90000"/>
          </a:bodyPr>
          <a:lstStyle/>
          <a:p>
            <a:r>
              <a:rPr lang="en-US" dirty="0"/>
              <a:t>Dynamic Partitions</a:t>
            </a:r>
          </a:p>
        </p:txBody>
      </p:sp>
      <p:sp>
        <p:nvSpPr>
          <p:cNvPr id="3" name="Content Placeholder 2">
            <a:extLst>
              <a:ext uri="{FF2B5EF4-FFF2-40B4-BE49-F238E27FC236}">
                <a16:creationId xmlns:a16="http://schemas.microsoft.com/office/drawing/2014/main" id="{4EC1EFB7-12AF-A84B-81A9-96A3FB6D82EA}"/>
              </a:ext>
            </a:extLst>
          </p:cNvPr>
          <p:cNvSpPr>
            <a:spLocks noGrp="1"/>
          </p:cNvSpPr>
          <p:nvPr>
            <p:ph idx="1"/>
          </p:nvPr>
        </p:nvSpPr>
        <p:spPr/>
        <p:txBody>
          <a:bodyPr/>
          <a:lstStyle/>
          <a:p>
            <a:r>
              <a:rPr lang="en-US" dirty="0"/>
              <a:t>So if fixed partitions had fixed partitions, what do you think dynamic partition means?</a:t>
            </a:r>
          </a:p>
          <a:p>
            <a:r>
              <a:rPr lang="en-US" dirty="0"/>
              <a:t>The partitions can change size. They are dynamic.</a:t>
            </a:r>
          </a:p>
          <a:p>
            <a:r>
              <a:rPr lang="en-US" dirty="0"/>
              <a:t>Actually it’s a stupid term because there are no partitions. </a:t>
            </a:r>
          </a:p>
          <a:p>
            <a:endParaRPr lang="en-US" dirty="0"/>
          </a:p>
          <a:p>
            <a:r>
              <a:rPr lang="en-US" dirty="0"/>
              <a:t>Your RAM starts off as empty.</a:t>
            </a:r>
          </a:p>
          <a:p>
            <a:r>
              <a:rPr lang="en-US" dirty="0"/>
              <a:t>Your program says “I want 20mb” </a:t>
            </a:r>
          </a:p>
          <a:p>
            <a:r>
              <a:rPr lang="en-US" dirty="0"/>
              <a:t>If your RAM has 20mb free, then it goes in. </a:t>
            </a:r>
          </a:p>
          <a:p>
            <a:r>
              <a:rPr lang="en-US" dirty="0"/>
              <a:t>The next program says “I want 300mb” </a:t>
            </a:r>
          </a:p>
          <a:p>
            <a:r>
              <a:rPr lang="en-US" dirty="0"/>
              <a:t>If there’s space, then it goes it.</a:t>
            </a:r>
          </a:p>
          <a:p>
            <a:r>
              <a:rPr lang="en-US" dirty="0"/>
              <a:t>This continues until your RAM is full and then it refuses anything else. </a:t>
            </a:r>
          </a:p>
        </p:txBody>
      </p:sp>
    </p:spTree>
    <p:extLst>
      <p:ext uri="{BB962C8B-B14F-4D97-AF65-F5344CB8AC3E}">
        <p14:creationId xmlns:p14="http://schemas.microsoft.com/office/powerpoint/2010/main" val="3961178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ED819-F397-D445-89A2-71DD1341F1E1}"/>
              </a:ext>
            </a:extLst>
          </p:cNvPr>
          <p:cNvSpPr>
            <a:spLocks noGrp="1"/>
          </p:cNvSpPr>
          <p:nvPr>
            <p:ph type="title"/>
          </p:nvPr>
        </p:nvSpPr>
        <p:spPr/>
        <p:txBody>
          <a:bodyPr>
            <a:normAutofit fontScale="90000"/>
          </a:bodyPr>
          <a:lstStyle/>
          <a:p>
            <a:r>
              <a:rPr lang="en-US" dirty="0"/>
              <a:t>Don’t trick me</a:t>
            </a:r>
          </a:p>
        </p:txBody>
      </p:sp>
      <p:sp>
        <p:nvSpPr>
          <p:cNvPr id="3" name="Content Placeholder 2">
            <a:extLst>
              <a:ext uri="{FF2B5EF4-FFF2-40B4-BE49-F238E27FC236}">
                <a16:creationId xmlns:a16="http://schemas.microsoft.com/office/drawing/2014/main" id="{39E1837C-2358-C14B-B0A7-4AB13CD9C3C2}"/>
              </a:ext>
            </a:extLst>
          </p:cNvPr>
          <p:cNvSpPr>
            <a:spLocks noGrp="1"/>
          </p:cNvSpPr>
          <p:nvPr>
            <p:ph idx="1"/>
          </p:nvPr>
        </p:nvSpPr>
        <p:spPr/>
        <p:txBody>
          <a:bodyPr/>
          <a:lstStyle/>
          <a:p>
            <a:r>
              <a:rPr lang="en-US" dirty="0"/>
              <a:t>No, no, no, Mr. Amar, you are smart, speak well, handsome, charming, stylish, rich, strong and modest – but my question was not answered. </a:t>
            </a:r>
          </a:p>
          <a:p>
            <a:endParaRPr lang="en-US" dirty="0"/>
          </a:p>
          <a:p>
            <a:r>
              <a:rPr lang="en-US" dirty="0"/>
              <a:t>I have 100GB game, only 4GB of RAM, and no matter what I use, single contiguous, fixed partitions or dynamic partitions, I can still run out of RAM. </a:t>
            </a:r>
          </a:p>
          <a:p>
            <a:endParaRPr lang="en-US" dirty="0"/>
          </a:p>
          <a:p>
            <a:r>
              <a:rPr lang="en-US" dirty="0"/>
              <a:t>Yes. This is true…..</a:t>
            </a:r>
          </a:p>
          <a:p>
            <a:r>
              <a:rPr lang="en-US" dirty="0"/>
              <a:t>I am smart, speak well, handsome…….. </a:t>
            </a:r>
          </a:p>
          <a:p>
            <a:endParaRPr lang="en-US" dirty="0"/>
          </a:p>
          <a:p>
            <a:r>
              <a:rPr lang="en-US" dirty="0"/>
              <a:t>But for memory, if your OS has no more RAM then it uses Virtual Memory. </a:t>
            </a:r>
          </a:p>
          <a:p>
            <a:r>
              <a:rPr lang="en-US" dirty="0"/>
              <a:t>Virtual Memory = When your OS uses your hard drive as if it was RAM</a:t>
            </a:r>
          </a:p>
        </p:txBody>
      </p:sp>
    </p:spTree>
    <p:extLst>
      <p:ext uri="{BB962C8B-B14F-4D97-AF65-F5344CB8AC3E}">
        <p14:creationId xmlns:p14="http://schemas.microsoft.com/office/powerpoint/2010/main" val="3955333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BE15-2EB9-4149-A492-BDAF66DCF03C}"/>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6C53ADBF-A99D-BE41-A4F3-A4F318B5B336}"/>
              </a:ext>
            </a:extLst>
          </p:cNvPr>
          <p:cNvSpPr>
            <a:spLocks noGrp="1"/>
          </p:cNvSpPr>
          <p:nvPr>
            <p:ph idx="1"/>
          </p:nvPr>
        </p:nvSpPr>
        <p:spPr>
          <a:solidFill>
            <a:srgbClr val="7030A0"/>
          </a:solidFill>
        </p:spPr>
        <p:txBody>
          <a:bodyPr numCol="2">
            <a:normAutofit fontScale="62500" lnSpcReduction="20000"/>
          </a:bodyPr>
          <a:lstStyle/>
          <a:p>
            <a:pPr marL="514350" indent="-514350">
              <a:buFont typeface="+mj-lt"/>
              <a:buAutoNum type="arabicPeriod"/>
            </a:pPr>
            <a:r>
              <a:rPr lang="en-GB" dirty="0"/>
              <a:t>Describe the difference between system software and application software and provide examples of each</a:t>
            </a:r>
          </a:p>
          <a:p>
            <a:pPr marL="514350" indent="-514350">
              <a:buFont typeface="+mj-lt"/>
              <a:buAutoNum type="arabicPeriod"/>
            </a:pPr>
            <a:r>
              <a:rPr lang="en-GB" dirty="0"/>
              <a:t>Describe the role and basic functions of an operating system</a:t>
            </a:r>
          </a:p>
          <a:p>
            <a:pPr marL="514350" indent="-514350">
              <a:buFont typeface="+mj-lt"/>
              <a:buAutoNum type="arabicPeriod"/>
            </a:pPr>
            <a:r>
              <a:rPr lang="en-GB" dirty="0"/>
              <a:t>System software provides the services that the computer requires, including operating system and utility software</a:t>
            </a:r>
          </a:p>
          <a:p>
            <a:pPr marL="514350" indent="-514350">
              <a:buFont typeface="+mj-lt"/>
              <a:buAutoNum type="arabicPeriod"/>
            </a:pPr>
            <a:r>
              <a:rPr lang="en-GB" dirty="0"/>
              <a:t>Application software provides the services that the user requires</a:t>
            </a:r>
          </a:p>
          <a:p>
            <a:pPr marL="514350" indent="-514350">
              <a:buFont typeface="+mj-lt"/>
              <a:buAutoNum type="arabicPeriod"/>
            </a:pPr>
            <a:r>
              <a:rPr lang="en-GB" dirty="0"/>
              <a:t>– Managing files</a:t>
            </a:r>
          </a:p>
          <a:p>
            <a:pPr marL="514350" indent="-514350">
              <a:buFont typeface="+mj-lt"/>
              <a:buAutoNum type="arabicPeriod"/>
            </a:pPr>
            <a:r>
              <a:rPr lang="en-GB" dirty="0"/>
              <a:t>– Handling interrupts</a:t>
            </a:r>
          </a:p>
          <a:p>
            <a:pPr marL="514350" indent="-514350">
              <a:buFont typeface="+mj-lt"/>
              <a:buAutoNum type="arabicPeriod"/>
            </a:pPr>
            <a:r>
              <a:rPr lang="en-GB" dirty="0"/>
              <a:t>– Providing an interface</a:t>
            </a:r>
          </a:p>
          <a:p>
            <a:pPr marL="514350" indent="-514350">
              <a:buFont typeface="+mj-lt"/>
              <a:buAutoNum type="arabicPeriod"/>
            </a:pPr>
            <a:r>
              <a:rPr lang="en-GB" dirty="0"/>
              <a:t>– Managing peripherals and drivers</a:t>
            </a:r>
          </a:p>
          <a:p>
            <a:pPr marL="514350" indent="-514350">
              <a:buFont typeface="+mj-lt"/>
              <a:buAutoNum type="arabicPeriod"/>
            </a:pPr>
            <a:r>
              <a:rPr lang="en-GB" dirty="0"/>
              <a:t>– Managing memory</a:t>
            </a:r>
          </a:p>
          <a:p>
            <a:pPr marL="514350" indent="-514350">
              <a:buFont typeface="+mj-lt"/>
              <a:buAutoNum type="arabicPeriod"/>
            </a:pPr>
            <a:r>
              <a:rPr lang="en-GB" dirty="0"/>
              <a:t>– Managing multitasking</a:t>
            </a:r>
          </a:p>
          <a:p>
            <a:pPr marL="514350" indent="-514350">
              <a:buFont typeface="+mj-lt"/>
              <a:buAutoNum type="arabicPeriod"/>
            </a:pPr>
            <a:r>
              <a:rPr lang="en-GB" dirty="0"/>
              <a:t>– Providing a platform for running applications</a:t>
            </a:r>
          </a:p>
          <a:p>
            <a:pPr marL="514350" indent="-514350">
              <a:buFont typeface="+mj-lt"/>
              <a:buAutoNum type="arabicPeriod"/>
            </a:pPr>
            <a:r>
              <a:rPr lang="en-GB" dirty="0"/>
              <a:t>– Providing system security</a:t>
            </a:r>
          </a:p>
          <a:p>
            <a:pPr marL="514350" indent="-514350">
              <a:buFont typeface="+mj-lt"/>
              <a:buAutoNum type="arabicPeriod"/>
            </a:pPr>
            <a:r>
              <a:rPr lang="en-GB" dirty="0"/>
              <a:t>– Managing user accounts</a:t>
            </a:r>
          </a:p>
          <a:p>
            <a:pPr marL="514350" indent="-514350">
              <a:buFont typeface="+mj-lt"/>
              <a:buAutoNum type="arabicPeriod"/>
            </a:pPr>
            <a:r>
              <a:rPr lang="en-US" dirty="0">
                <a:solidFill>
                  <a:srgbClr val="7030A0"/>
                </a:solidFill>
              </a:rPr>
              <a:t>Understand how hardware, firmware and an operating system are required to run applications software </a:t>
            </a:r>
          </a:p>
          <a:p>
            <a:pPr marL="514350" indent="-514350">
              <a:buFont typeface="+mj-lt"/>
              <a:buAutoNum type="arabicPeriod"/>
            </a:pPr>
            <a:r>
              <a:rPr lang="en-US" dirty="0">
                <a:solidFill>
                  <a:srgbClr val="7030A0"/>
                </a:solidFill>
              </a:rPr>
              <a:t>Applications are run on the operating system </a:t>
            </a:r>
            <a:endParaRPr lang="en-GB" dirty="0">
              <a:solidFill>
                <a:srgbClr val="7030A0"/>
              </a:solidFill>
            </a:endParaRPr>
          </a:p>
          <a:p>
            <a:pPr marL="514350" indent="-514350">
              <a:buFont typeface="+mj-lt"/>
              <a:buAutoNum type="arabicPeriod"/>
            </a:pPr>
            <a:r>
              <a:rPr lang="en-GB" dirty="0">
                <a:solidFill>
                  <a:srgbClr val="7030A0"/>
                </a:solidFill>
              </a:rPr>
              <a:t>The operating system is run on the firmware</a:t>
            </a:r>
          </a:p>
          <a:p>
            <a:pPr marL="514350" indent="-514350">
              <a:buFont typeface="+mj-lt"/>
              <a:buAutoNum type="arabicPeriod"/>
            </a:pPr>
            <a:r>
              <a:rPr lang="en-GB" dirty="0">
                <a:solidFill>
                  <a:srgbClr val="7030A0"/>
                </a:solidFill>
              </a:rPr>
              <a:t>The bootloader (firmware) is run on the hardware describe the role and operation of interrupts • including:</a:t>
            </a:r>
          </a:p>
          <a:p>
            <a:pPr marL="514350" indent="-514350">
              <a:buFont typeface="+mj-lt"/>
              <a:buAutoNum type="arabicPeriod"/>
            </a:pPr>
            <a:r>
              <a:rPr lang="en-GB" dirty="0">
                <a:solidFill>
                  <a:srgbClr val="7030A0"/>
                </a:solidFill>
              </a:rPr>
              <a:t>How an interrupt is generated</a:t>
            </a:r>
          </a:p>
          <a:p>
            <a:pPr marL="514350" indent="-514350">
              <a:buFont typeface="+mj-lt"/>
              <a:buAutoNum type="arabicPeriod"/>
            </a:pPr>
            <a:r>
              <a:rPr lang="en-GB" dirty="0">
                <a:solidFill>
                  <a:srgbClr val="7030A0"/>
                </a:solidFill>
              </a:rPr>
              <a:t>How it is handled using an interrupt service routine</a:t>
            </a:r>
          </a:p>
          <a:p>
            <a:pPr marL="514350" indent="-514350">
              <a:buFont typeface="+mj-lt"/>
              <a:buAutoNum type="arabicPeriod"/>
            </a:pPr>
            <a:r>
              <a:rPr lang="en-GB" dirty="0">
                <a:solidFill>
                  <a:srgbClr val="7030A0"/>
                </a:solidFill>
              </a:rPr>
              <a:t>What happens as a result of the interrupts</a:t>
            </a:r>
          </a:p>
          <a:p>
            <a:pPr marL="514350" indent="-514350">
              <a:buFont typeface="+mj-lt"/>
              <a:buAutoNum type="arabicPeriod"/>
            </a:pPr>
            <a:r>
              <a:rPr lang="en-GB" dirty="0">
                <a:solidFill>
                  <a:srgbClr val="7030A0"/>
                </a:solidFill>
              </a:rPr>
              <a:t>Software interrupts include division by zero and two processes trying to access the same memory location</a:t>
            </a:r>
          </a:p>
          <a:p>
            <a:pPr marL="514350" indent="-514350">
              <a:buFont typeface="+mj-lt"/>
              <a:buAutoNum type="arabicPeriod"/>
            </a:pPr>
            <a:r>
              <a:rPr lang="en-GB" dirty="0">
                <a:solidFill>
                  <a:srgbClr val="7030A0"/>
                </a:solidFill>
              </a:rPr>
              <a:t>Hardware interrupts include pressing a key on the keyboard and moving the mouse</a:t>
            </a:r>
          </a:p>
          <a:p>
            <a:pPr marL="0" indent="0"/>
            <a:r>
              <a:rPr lang="en-GB" dirty="0"/>
              <a:t>Understand: What is the job of an OS</a:t>
            </a:r>
          </a:p>
          <a:p>
            <a:pPr marL="0" indent="0"/>
            <a:endParaRPr lang="en-GB" dirty="0"/>
          </a:p>
          <a:p>
            <a:pPr marL="0" indent="0"/>
            <a:r>
              <a:rPr lang="en-GB" dirty="0"/>
              <a:t>Able: Define system software</a:t>
            </a:r>
          </a:p>
          <a:p>
            <a:pPr marL="0" indent="0"/>
            <a:endParaRPr lang="en-GB" dirty="0"/>
          </a:p>
          <a:p>
            <a:pPr marL="0" indent="0"/>
            <a:r>
              <a:rPr lang="en-GB" dirty="0"/>
              <a:t>Answer: What are the different categories of OS roles?</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2050630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Disk Thrashing</a:t>
            </a:r>
          </a:p>
        </p:txBody>
      </p:sp>
      <p:sp>
        <p:nvSpPr>
          <p:cNvPr id="3" name="Content Placeholder 2"/>
          <p:cNvSpPr>
            <a:spLocks noGrp="1"/>
          </p:cNvSpPr>
          <p:nvPr>
            <p:ph idx="1"/>
          </p:nvPr>
        </p:nvSpPr>
        <p:spPr/>
        <p:txBody>
          <a:bodyPr>
            <a:normAutofit lnSpcReduction="10000"/>
          </a:bodyPr>
          <a:lstStyle/>
          <a:p>
            <a:r>
              <a:rPr lang="en-GB" dirty="0"/>
              <a:t>One problem with virtual memory is something called disk thrashing</a:t>
            </a:r>
          </a:p>
          <a:p>
            <a:endParaRPr lang="en-GB" dirty="0"/>
          </a:p>
          <a:p>
            <a:r>
              <a:rPr lang="en-GB" dirty="0"/>
              <a:t>Say you got a page in RAM and a page on your virtual memory (hard drive) </a:t>
            </a:r>
          </a:p>
          <a:p>
            <a:endParaRPr lang="en-GB" dirty="0"/>
          </a:p>
          <a:p>
            <a:r>
              <a:rPr lang="en-GB" dirty="0"/>
              <a:t>Your page in RAM needs to access the page on your hard drive. It does this. </a:t>
            </a:r>
          </a:p>
          <a:p>
            <a:r>
              <a:rPr lang="en-GB" dirty="0"/>
              <a:t>But now you page in hard drive needs to load something from RAM</a:t>
            </a:r>
          </a:p>
          <a:p>
            <a:r>
              <a:rPr lang="en-GB" dirty="0"/>
              <a:t>And now RAM needs something from hard drive again </a:t>
            </a:r>
          </a:p>
          <a:p>
            <a:r>
              <a:rPr lang="en-GB" dirty="0"/>
              <a:t>And now hard drive needs to load from RAM again</a:t>
            </a:r>
          </a:p>
          <a:p>
            <a:endParaRPr lang="en-GB" dirty="0"/>
          </a:p>
          <a:p>
            <a:r>
              <a:rPr lang="en-GB" dirty="0"/>
              <a:t>And now you are stuck loading and unloading pages. </a:t>
            </a:r>
          </a:p>
          <a:p>
            <a:r>
              <a:rPr lang="en-GB" dirty="0"/>
              <a:t>This is </a:t>
            </a:r>
            <a:r>
              <a:rPr lang="en-GB"/>
              <a:t>disk thrashing </a:t>
            </a:r>
            <a:endParaRPr lang="en-GB" dirty="0"/>
          </a:p>
          <a:p>
            <a:endParaRPr lang="en-GB" dirty="0"/>
          </a:p>
          <a:p>
            <a:r>
              <a:rPr lang="en-GB" dirty="0"/>
              <a:t>It doesn’t happen so often but its in your course book so we should mention it</a:t>
            </a:r>
          </a:p>
        </p:txBody>
      </p:sp>
    </p:spTree>
    <p:extLst>
      <p:ext uri="{BB962C8B-B14F-4D97-AF65-F5344CB8AC3E}">
        <p14:creationId xmlns:p14="http://schemas.microsoft.com/office/powerpoint/2010/main" val="2252701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5ACC-4C1B-334C-86B4-ECFB29968AC9}"/>
              </a:ext>
            </a:extLst>
          </p:cNvPr>
          <p:cNvSpPr>
            <a:spLocks noGrp="1"/>
          </p:cNvSpPr>
          <p:nvPr>
            <p:ph type="title"/>
          </p:nvPr>
        </p:nvSpPr>
        <p:spPr/>
        <p:txBody>
          <a:bodyPr>
            <a:normAutofit fontScale="90000"/>
          </a:bodyPr>
          <a:lstStyle/>
          <a:p>
            <a:r>
              <a:rPr lang="en-US" dirty="0"/>
              <a:t>2. File Management</a:t>
            </a:r>
          </a:p>
        </p:txBody>
      </p:sp>
      <p:sp>
        <p:nvSpPr>
          <p:cNvPr id="3" name="Content Placeholder 2">
            <a:extLst>
              <a:ext uri="{FF2B5EF4-FFF2-40B4-BE49-F238E27FC236}">
                <a16:creationId xmlns:a16="http://schemas.microsoft.com/office/drawing/2014/main" id="{BA7C4BF1-560F-EF42-91E0-317846EFB97D}"/>
              </a:ext>
            </a:extLst>
          </p:cNvPr>
          <p:cNvSpPr>
            <a:spLocks noGrp="1"/>
          </p:cNvSpPr>
          <p:nvPr>
            <p:ph idx="1"/>
          </p:nvPr>
        </p:nvSpPr>
        <p:spPr/>
        <p:txBody>
          <a:bodyPr>
            <a:normAutofit/>
          </a:bodyPr>
          <a:lstStyle/>
          <a:p>
            <a:r>
              <a:rPr lang="en-US" dirty="0"/>
              <a:t>This one is nice and simple. </a:t>
            </a:r>
          </a:p>
          <a:p>
            <a:r>
              <a:rPr lang="en-US" dirty="0"/>
              <a:t>The files on your computer are stored in your hard drive. </a:t>
            </a:r>
          </a:p>
          <a:p>
            <a:r>
              <a:rPr lang="en-US" dirty="0"/>
              <a:t>You can name your file, move your file, delete your file, copy your file but though all of it you don’t know exactly WHERE it is on your hard drive. </a:t>
            </a:r>
          </a:p>
          <a:p>
            <a:endParaRPr lang="en-US" dirty="0"/>
          </a:p>
          <a:p>
            <a:r>
              <a:rPr lang="en-US" dirty="0"/>
              <a:t>Your OS handles where it is </a:t>
            </a:r>
          </a:p>
          <a:p>
            <a:endParaRPr lang="en-US" dirty="0"/>
          </a:p>
          <a:p>
            <a:r>
              <a:rPr lang="en-US" dirty="0"/>
              <a:t>You may think that you put all your photos in your photos folder, and your music in music folder, so you know where it is…. But on your hard drive, do you KNOW where the photos folder is? </a:t>
            </a:r>
          </a:p>
          <a:p>
            <a:r>
              <a:rPr lang="en-US" dirty="0"/>
              <a:t>No, you know you have it, but don’t know where. </a:t>
            </a:r>
          </a:p>
          <a:p>
            <a:endParaRPr lang="en-US" dirty="0"/>
          </a:p>
          <a:p>
            <a:r>
              <a:rPr lang="en-US" dirty="0"/>
              <a:t>The OS handles where files are actually stored on your hard drive</a:t>
            </a:r>
          </a:p>
        </p:txBody>
      </p:sp>
    </p:spTree>
    <p:extLst>
      <p:ext uri="{BB962C8B-B14F-4D97-AF65-F5344CB8AC3E}">
        <p14:creationId xmlns:p14="http://schemas.microsoft.com/office/powerpoint/2010/main" val="1023027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720F-7F0C-3543-9F92-4E3B9EB0CC97}"/>
              </a:ext>
            </a:extLst>
          </p:cNvPr>
          <p:cNvSpPr>
            <a:spLocks noGrp="1"/>
          </p:cNvSpPr>
          <p:nvPr>
            <p:ph type="title"/>
          </p:nvPr>
        </p:nvSpPr>
        <p:spPr/>
        <p:txBody>
          <a:bodyPr>
            <a:normAutofit fontScale="90000"/>
          </a:bodyPr>
          <a:lstStyle/>
          <a:p>
            <a:r>
              <a:rPr lang="en-US" dirty="0"/>
              <a:t>3. Security Management </a:t>
            </a:r>
          </a:p>
        </p:txBody>
      </p:sp>
      <p:sp>
        <p:nvSpPr>
          <p:cNvPr id="3" name="Content Placeholder 2">
            <a:extLst>
              <a:ext uri="{FF2B5EF4-FFF2-40B4-BE49-F238E27FC236}">
                <a16:creationId xmlns:a16="http://schemas.microsoft.com/office/drawing/2014/main" id="{B7047021-8FEC-9F48-82B0-539BBAC166F0}"/>
              </a:ext>
            </a:extLst>
          </p:cNvPr>
          <p:cNvSpPr>
            <a:spLocks noGrp="1"/>
          </p:cNvSpPr>
          <p:nvPr>
            <p:ph idx="1"/>
          </p:nvPr>
        </p:nvSpPr>
        <p:spPr/>
        <p:txBody>
          <a:bodyPr>
            <a:normAutofit/>
          </a:bodyPr>
          <a:lstStyle/>
          <a:p>
            <a:r>
              <a:rPr lang="en-US" dirty="0"/>
              <a:t>This is kind of a newer thing for OS. </a:t>
            </a:r>
          </a:p>
          <a:p>
            <a:r>
              <a:rPr lang="en-US" dirty="0"/>
              <a:t>Security management checks to see if you have anti-virus (its not the anti-virus itself, just checks to see if you have it)</a:t>
            </a:r>
          </a:p>
          <a:p>
            <a:endParaRPr lang="en-US" dirty="0"/>
          </a:p>
          <a:p>
            <a:r>
              <a:rPr lang="en-US" dirty="0"/>
              <a:t>And more often, security management means user access control and user rights. </a:t>
            </a:r>
          </a:p>
          <a:p>
            <a:endParaRPr lang="en-US" dirty="0"/>
          </a:p>
          <a:p>
            <a:endParaRPr lang="en-US" dirty="0"/>
          </a:p>
        </p:txBody>
      </p:sp>
    </p:spTree>
    <p:extLst>
      <p:ext uri="{BB962C8B-B14F-4D97-AF65-F5344CB8AC3E}">
        <p14:creationId xmlns:p14="http://schemas.microsoft.com/office/powerpoint/2010/main" val="829319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EAF7-99B6-334F-8F52-EE69C39387CB}"/>
              </a:ext>
            </a:extLst>
          </p:cNvPr>
          <p:cNvSpPr>
            <a:spLocks noGrp="1"/>
          </p:cNvSpPr>
          <p:nvPr>
            <p:ph type="title"/>
          </p:nvPr>
        </p:nvSpPr>
        <p:spPr/>
        <p:txBody>
          <a:bodyPr>
            <a:normAutofit fontScale="90000"/>
          </a:bodyPr>
          <a:lstStyle/>
          <a:p>
            <a:r>
              <a:rPr lang="en-US" dirty="0"/>
              <a:t>UAC and User Rights</a:t>
            </a:r>
          </a:p>
        </p:txBody>
      </p:sp>
      <p:sp>
        <p:nvSpPr>
          <p:cNvPr id="3" name="Content Placeholder 2">
            <a:extLst>
              <a:ext uri="{FF2B5EF4-FFF2-40B4-BE49-F238E27FC236}">
                <a16:creationId xmlns:a16="http://schemas.microsoft.com/office/drawing/2014/main" id="{C1AA7C9E-0798-6A4C-878E-4281C39B5286}"/>
              </a:ext>
            </a:extLst>
          </p:cNvPr>
          <p:cNvSpPr>
            <a:spLocks noGrp="1"/>
          </p:cNvSpPr>
          <p:nvPr>
            <p:ph idx="1"/>
          </p:nvPr>
        </p:nvSpPr>
        <p:spPr/>
        <p:txBody>
          <a:bodyPr>
            <a:normAutofit fontScale="92500" lnSpcReduction="20000"/>
          </a:bodyPr>
          <a:lstStyle/>
          <a:p>
            <a:r>
              <a:rPr lang="en-US" dirty="0"/>
              <a:t>User Access Control (UAC):</a:t>
            </a:r>
          </a:p>
          <a:p>
            <a:r>
              <a:rPr lang="en-US" dirty="0"/>
              <a:t>What users can access your computer / files.</a:t>
            </a:r>
          </a:p>
          <a:p>
            <a:r>
              <a:rPr lang="en-US" dirty="0"/>
              <a:t>Usually just a login + password, but now Windows Hello, Touch ID, Face ID</a:t>
            </a:r>
          </a:p>
          <a:p>
            <a:endParaRPr lang="en-US" dirty="0"/>
          </a:p>
          <a:p>
            <a:r>
              <a:rPr lang="en-US" dirty="0"/>
              <a:t>User Rights</a:t>
            </a:r>
          </a:p>
          <a:p>
            <a:r>
              <a:rPr lang="en-US" dirty="0"/>
              <a:t>Even if a person has UAC, they also have different User Rights. </a:t>
            </a:r>
          </a:p>
          <a:p>
            <a:r>
              <a:rPr lang="en-US" dirty="0"/>
              <a:t>UAC says if a person can ACCESS your computer / files. </a:t>
            </a:r>
          </a:p>
          <a:p>
            <a:r>
              <a:rPr lang="en-US" dirty="0"/>
              <a:t>User rights says what that person can DO with your computer / files</a:t>
            </a:r>
          </a:p>
          <a:p>
            <a:endParaRPr lang="en-US" dirty="0"/>
          </a:p>
          <a:p>
            <a:r>
              <a:rPr lang="en-US" dirty="0"/>
              <a:t>Example:</a:t>
            </a:r>
          </a:p>
          <a:p>
            <a:r>
              <a:rPr lang="en-US" dirty="0"/>
              <a:t>My laptop has 2 accounts, one for me and one for Ms. Ainur. </a:t>
            </a:r>
          </a:p>
          <a:p>
            <a:r>
              <a:rPr lang="en-US" dirty="0"/>
              <a:t>So Ms. Ainur has UAC to my laptop, but I made it so she cannot read my emails, or go into my photos. She has no user rights to these files.</a:t>
            </a:r>
          </a:p>
          <a:p>
            <a:endParaRPr lang="en-US" dirty="0"/>
          </a:p>
          <a:p>
            <a:r>
              <a:rPr lang="en-US" dirty="0"/>
              <a:t>Other restrictions to user rights could be if you are allowed to change files, print, copy files….</a:t>
            </a:r>
          </a:p>
          <a:p>
            <a:endParaRPr lang="en-US" dirty="0"/>
          </a:p>
        </p:txBody>
      </p:sp>
    </p:spTree>
    <p:extLst>
      <p:ext uri="{BB962C8B-B14F-4D97-AF65-F5344CB8AC3E}">
        <p14:creationId xmlns:p14="http://schemas.microsoft.com/office/powerpoint/2010/main" val="268914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79BA-EE5F-FE47-B7EC-CE2CD9BE7C4E}"/>
              </a:ext>
            </a:extLst>
          </p:cNvPr>
          <p:cNvSpPr>
            <a:spLocks noGrp="1"/>
          </p:cNvSpPr>
          <p:nvPr>
            <p:ph type="title"/>
          </p:nvPr>
        </p:nvSpPr>
        <p:spPr/>
        <p:txBody>
          <a:bodyPr>
            <a:normAutofit fontScale="90000"/>
          </a:bodyPr>
          <a:lstStyle/>
          <a:p>
            <a:r>
              <a:rPr lang="en-US" dirty="0"/>
              <a:t>4. Hardware Management</a:t>
            </a:r>
          </a:p>
        </p:txBody>
      </p:sp>
      <p:sp>
        <p:nvSpPr>
          <p:cNvPr id="3" name="Content Placeholder 2">
            <a:extLst>
              <a:ext uri="{FF2B5EF4-FFF2-40B4-BE49-F238E27FC236}">
                <a16:creationId xmlns:a16="http://schemas.microsoft.com/office/drawing/2014/main" id="{0D23A838-D50D-694A-B185-0E8928B01F5D}"/>
              </a:ext>
            </a:extLst>
          </p:cNvPr>
          <p:cNvSpPr>
            <a:spLocks noGrp="1"/>
          </p:cNvSpPr>
          <p:nvPr>
            <p:ph idx="1"/>
          </p:nvPr>
        </p:nvSpPr>
        <p:spPr/>
        <p:txBody>
          <a:bodyPr/>
          <a:lstStyle/>
          <a:p>
            <a:r>
              <a:rPr lang="en-US" dirty="0"/>
              <a:t>So an OS’s main job is to communicate with hardware…. But how?</a:t>
            </a:r>
          </a:p>
          <a:p>
            <a:endParaRPr lang="en-US" dirty="0"/>
          </a:p>
          <a:p>
            <a:r>
              <a:rPr lang="en-US" dirty="0"/>
              <a:t>By using something called device drivers. Sometimes just called drivers.</a:t>
            </a:r>
          </a:p>
          <a:p>
            <a:endParaRPr lang="en-US" dirty="0"/>
          </a:p>
          <a:p>
            <a:r>
              <a:rPr lang="en-US" dirty="0"/>
              <a:t>A driver is a piece of software that communicates with hardware.</a:t>
            </a:r>
          </a:p>
          <a:p>
            <a:endParaRPr lang="en-US" dirty="0"/>
          </a:p>
          <a:p>
            <a:r>
              <a:rPr lang="en-US" dirty="0"/>
              <a:t>WTF!!!. That’s the same definition as an Operating System!!!</a:t>
            </a:r>
          </a:p>
          <a:p>
            <a:endParaRPr lang="en-US" dirty="0"/>
          </a:p>
          <a:p>
            <a:endParaRPr lang="en-US" dirty="0"/>
          </a:p>
        </p:txBody>
      </p:sp>
    </p:spTree>
    <p:extLst>
      <p:ext uri="{BB962C8B-B14F-4D97-AF65-F5344CB8AC3E}">
        <p14:creationId xmlns:p14="http://schemas.microsoft.com/office/powerpoint/2010/main" val="1177275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BE15-2EB9-4149-A492-BDAF66DCF03C}"/>
              </a:ext>
            </a:extLst>
          </p:cNvPr>
          <p:cNvSpPr>
            <a:spLocks noGrp="1"/>
          </p:cNvSpPr>
          <p:nvPr>
            <p:ph type="title"/>
          </p:nvPr>
        </p:nvSpPr>
        <p:spPr/>
        <p:txBody>
          <a:bodyPr>
            <a:normAutofit fontScale="90000"/>
          </a:bodyPr>
          <a:lstStyle/>
          <a:p>
            <a:r>
              <a:rPr lang="en-US" b="1" dirty="0"/>
              <a:t>Today</a:t>
            </a:r>
            <a:endParaRPr lang="en-GB" dirty="0"/>
          </a:p>
        </p:txBody>
      </p:sp>
      <p:sp>
        <p:nvSpPr>
          <p:cNvPr id="3" name="Content Placeholder 2">
            <a:extLst>
              <a:ext uri="{FF2B5EF4-FFF2-40B4-BE49-F238E27FC236}">
                <a16:creationId xmlns:a16="http://schemas.microsoft.com/office/drawing/2014/main" id="{6C53ADBF-A99D-BE41-A4F3-A4F318B5B336}"/>
              </a:ext>
            </a:extLst>
          </p:cNvPr>
          <p:cNvSpPr>
            <a:spLocks noGrp="1"/>
          </p:cNvSpPr>
          <p:nvPr>
            <p:ph idx="1"/>
          </p:nvPr>
        </p:nvSpPr>
        <p:spPr>
          <a:solidFill>
            <a:srgbClr val="7030A0"/>
          </a:solidFill>
        </p:spPr>
        <p:txBody>
          <a:bodyPr numCol="2">
            <a:normAutofit fontScale="92500" lnSpcReduction="10000"/>
          </a:bodyPr>
          <a:lstStyle/>
          <a:p>
            <a:pPr marL="514350" indent="-514350">
              <a:buFont typeface="+mj-lt"/>
              <a:buAutoNum type="arabicPeriod"/>
            </a:pPr>
            <a:r>
              <a:rPr lang="en-US" dirty="0"/>
              <a:t>Understand how hardware, firmware and an operating system are required to run applications software </a:t>
            </a:r>
          </a:p>
          <a:p>
            <a:pPr marL="514350" indent="-514350">
              <a:buFont typeface="+mj-lt"/>
              <a:buAutoNum type="arabicPeriod"/>
            </a:pPr>
            <a:r>
              <a:rPr lang="en-US" dirty="0"/>
              <a:t>Applications are run on the operating system </a:t>
            </a:r>
            <a:endParaRPr lang="en-GB" dirty="0"/>
          </a:p>
          <a:p>
            <a:pPr marL="514350" indent="-514350">
              <a:buFont typeface="+mj-lt"/>
              <a:buAutoNum type="arabicPeriod"/>
            </a:pPr>
            <a:r>
              <a:rPr lang="en-GB" dirty="0"/>
              <a:t>The operating system is run on the firmware</a:t>
            </a:r>
          </a:p>
          <a:p>
            <a:pPr marL="514350" indent="-514350">
              <a:buFont typeface="+mj-lt"/>
              <a:buAutoNum type="arabicPeriod"/>
            </a:pPr>
            <a:r>
              <a:rPr lang="en-GB" dirty="0"/>
              <a:t>The bootloader (firmware) is run on the hardware describe the role and operation of interrupts • including:</a:t>
            </a:r>
          </a:p>
          <a:p>
            <a:pPr marL="514350" indent="-514350">
              <a:buFont typeface="+mj-lt"/>
              <a:buAutoNum type="arabicPeriod"/>
            </a:pPr>
            <a:r>
              <a:rPr lang="en-GB" dirty="0"/>
              <a:t>How an interrupt is generated</a:t>
            </a:r>
          </a:p>
          <a:p>
            <a:pPr marL="514350" indent="-514350">
              <a:buFont typeface="+mj-lt"/>
              <a:buAutoNum type="arabicPeriod"/>
            </a:pPr>
            <a:r>
              <a:rPr lang="en-GB" dirty="0"/>
              <a:t>How it is handled using an interrupt service routine</a:t>
            </a:r>
          </a:p>
          <a:p>
            <a:pPr marL="514350" indent="-514350">
              <a:buFont typeface="+mj-lt"/>
              <a:buAutoNum type="arabicPeriod"/>
            </a:pPr>
            <a:r>
              <a:rPr lang="en-GB" dirty="0"/>
              <a:t>What happens as a result of the interrupts</a:t>
            </a:r>
          </a:p>
          <a:p>
            <a:pPr marL="514350" indent="-514350">
              <a:buFont typeface="+mj-lt"/>
              <a:buAutoNum type="arabicPeriod"/>
            </a:pPr>
            <a:r>
              <a:rPr lang="en-GB" dirty="0"/>
              <a:t>Software interrupts include division by zero and two processes trying to access the same memory location</a:t>
            </a:r>
          </a:p>
          <a:p>
            <a:pPr marL="514350" indent="-514350">
              <a:buFont typeface="+mj-lt"/>
              <a:buAutoNum type="arabicPeriod"/>
            </a:pPr>
            <a:r>
              <a:rPr lang="en-GB" dirty="0"/>
              <a:t>Hardware interrupts include pressing a key on the keyboard and moving the mouse</a:t>
            </a:r>
          </a:p>
          <a:p>
            <a:pPr marL="514350" indent="-514350">
              <a:buFont typeface="+mj-lt"/>
              <a:buAutoNum type="arabicPeriod"/>
            </a:pPr>
            <a:endParaRPr lang="en-GB" dirty="0"/>
          </a:p>
          <a:p>
            <a:pPr marL="514350" indent="-514350">
              <a:buFont typeface="+mj-lt"/>
              <a:buAutoNum type="arabicPeriod"/>
            </a:pPr>
            <a:endParaRPr lang="en-GB" dirty="0"/>
          </a:p>
          <a:p>
            <a:pPr marL="0" indent="0"/>
            <a:r>
              <a:rPr lang="en-GB" dirty="0"/>
              <a:t>Understand: What is an interrupt</a:t>
            </a:r>
          </a:p>
          <a:p>
            <a:pPr marL="0" indent="0"/>
            <a:endParaRPr lang="en-GB" dirty="0"/>
          </a:p>
          <a:p>
            <a:pPr marL="0" indent="0"/>
            <a:r>
              <a:rPr lang="en-GB" dirty="0"/>
              <a:t>Able: Describe what the ISR does</a:t>
            </a:r>
          </a:p>
          <a:p>
            <a:pPr marL="0" indent="0"/>
            <a:endParaRPr lang="en-GB" dirty="0"/>
          </a:p>
          <a:p>
            <a:pPr marL="0" indent="0"/>
            <a:r>
              <a:rPr lang="en-GB" dirty="0"/>
              <a:t>Answer: What are different states</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3129967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Scheduling</a:t>
            </a:r>
          </a:p>
        </p:txBody>
      </p:sp>
      <p:sp>
        <p:nvSpPr>
          <p:cNvPr id="3" name="Content Placeholder 2"/>
          <p:cNvSpPr>
            <a:spLocks noGrp="1"/>
          </p:cNvSpPr>
          <p:nvPr>
            <p:ph idx="1"/>
          </p:nvPr>
        </p:nvSpPr>
        <p:spPr/>
        <p:txBody>
          <a:bodyPr/>
          <a:lstStyle/>
          <a:p>
            <a:r>
              <a:rPr lang="en-GB" dirty="0"/>
              <a:t>So far we have done:</a:t>
            </a:r>
          </a:p>
          <a:p>
            <a:r>
              <a:rPr lang="en-GB" dirty="0"/>
              <a:t>What an OS does </a:t>
            </a:r>
          </a:p>
          <a:p>
            <a:r>
              <a:rPr lang="en-GB" dirty="0"/>
              <a:t>Memory Management</a:t>
            </a:r>
          </a:p>
          <a:p>
            <a:r>
              <a:rPr lang="en-GB" dirty="0"/>
              <a:t>File Management</a:t>
            </a:r>
          </a:p>
          <a:p>
            <a:r>
              <a:rPr lang="en-GB" dirty="0"/>
              <a:t>Hardware Management  - Input / Output / Peripherals (Drivers)</a:t>
            </a:r>
          </a:p>
          <a:p>
            <a:endParaRPr lang="en-GB" dirty="0"/>
          </a:p>
          <a:p>
            <a:r>
              <a:rPr lang="en-GB" dirty="0"/>
              <a:t>We know an OS links between hardware and the user and it manages the CPU and memory. But how does an OS know what to tell the CPU?</a:t>
            </a:r>
          </a:p>
          <a:p>
            <a:endParaRPr lang="en-GB" dirty="0"/>
          </a:p>
          <a:p>
            <a:r>
              <a:rPr lang="en-GB" dirty="0"/>
              <a:t>This is process scheduling</a:t>
            </a:r>
          </a:p>
          <a:p>
            <a:endParaRPr lang="en-GB" dirty="0"/>
          </a:p>
        </p:txBody>
      </p:sp>
    </p:spTree>
    <p:extLst>
      <p:ext uri="{BB962C8B-B14F-4D97-AF65-F5344CB8AC3E}">
        <p14:creationId xmlns:p14="http://schemas.microsoft.com/office/powerpoint/2010/main" val="661851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Scheduling </a:t>
            </a:r>
          </a:p>
        </p:txBody>
      </p:sp>
      <p:sp>
        <p:nvSpPr>
          <p:cNvPr id="3" name="Content Placeholder 2"/>
          <p:cNvSpPr>
            <a:spLocks noGrp="1"/>
          </p:cNvSpPr>
          <p:nvPr>
            <p:ph idx="1"/>
          </p:nvPr>
        </p:nvSpPr>
        <p:spPr/>
        <p:txBody>
          <a:bodyPr/>
          <a:lstStyle/>
          <a:p>
            <a:r>
              <a:rPr lang="en-GB" dirty="0"/>
              <a:t>All programs are initially stored on a disk (Hard drive) </a:t>
            </a:r>
          </a:p>
          <a:p>
            <a:r>
              <a:rPr lang="en-GB" dirty="0"/>
              <a:t>It has to move from a disk to memory</a:t>
            </a:r>
          </a:p>
          <a:p>
            <a:r>
              <a:rPr lang="en-GB" dirty="0"/>
              <a:t>Then memory to the CPU </a:t>
            </a:r>
          </a:p>
          <a:p>
            <a:endParaRPr lang="en-GB" dirty="0"/>
          </a:p>
          <a:p>
            <a:r>
              <a:rPr lang="en-GB" dirty="0"/>
              <a:t>And the process can be reversed. </a:t>
            </a:r>
          </a:p>
          <a:p>
            <a:endParaRPr lang="en-GB" dirty="0"/>
          </a:p>
          <a:p>
            <a:endParaRPr lang="en-GB" dirty="0"/>
          </a:p>
        </p:txBody>
      </p:sp>
      <p:pic>
        <p:nvPicPr>
          <p:cNvPr id="4" name="Picture 3"/>
          <p:cNvPicPr>
            <a:picLocks noChangeAspect="1"/>
          </p:cNvPicPr>
          <p:nvPr/>
        </p:nvPicPr>
        <p:blipFill>
          <a:blip r:embed="rId2"/>
          <a:stretch>
            <a:fillRect/>
          </a:stretch>
        </p:blipFill>
        <p:spPr>
          <a:xfrm>
            <a:off x="-626701" y="3215786"/>
            <a:ext cx="4355123" cy="2903415"/>
          </a:xfrm>
          <a:prstGeom prst="rect">
            <a:avLst/>
          </a:prstGeom>
        </p:spPr>
      </p:pic>
      <p:pic>
        <p:nvPicPr>
          <p:cNvPr id="5" name="Picture 4"/>
          <p:cNvPicPr>
            <a:picLocks noChangeAspect="1"/>
          </p:cNvPicPr>
          <p:nvPr/>
        </p:nvPicPr>
        <p:blipFill>
          <a:blip r:embed="rId3">
            <a:clrChange>
              <a:clrFrom>
                <a:srgbClr val="F1FFFF"/>
              </a:clrFrom>
              <a:clrTo>
                <a:srgbClr val="F1FFFF">
                  <a:alpha val="0"/>
                </a:srgbClr>
              </a:clrTo>
            </a:clrChange>
            <a:extLst>
              <a:ext uri="{BEBA8EAE-BF5A-486C-A8C5-ECC9F3942E4B}">
                <a14:imgProps xmlns:a14="http://schemas.microsoft.com/office/drawing/2010/main">
                  <a14:imgLayer r:embed="rId4">
                    <a14:imgEffect>
                      <a14:backgroundRemoval t="9954" b="96644" l="434" r="97700">
                        <a14:foregroundMark x1="95052" y1="66435" x2="95052" y2="66435"/>
                        <a14:foregroundMark x1="97743" y1="54109" x2="97743" y2="54109"/>
                        <a14:foregroundMark x1="97569" y1="96644" x2="97569" y2="96644"/>
                        <a14:foregroundMark x1="4861" y1="13831" x2="11806" y2="14641"/>
                        <a14:foregroundMark x1="434" y1="16435" x2="434" y2="16435"/>
                      </a14:backgroundRemoval>
                    </a14:imgEffect>
                  </a14:imgLayer>
                </a14:imgProps>
              </a:ext>
            </a:extLst>
          </a:blip>
          <a:stretch>
            <a:fillRect/>
          </a:stretch>
        </p:blipFill>
        <p:spPr>
          <a:xfrm>
            <a:off x="4828442" y="3865319"/>
            <a:ext cx="2724150" cy="2043112"/>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9316419" y="4097825"/>
            <a:ext cx="2488720" cy="1986451"/>
          </a:xfrm>
          <a:prstGeom prst="rect">
            <a:avLst/>
          </a:prstGeom>
        </p:spPr>
      </p:pic>
      <p:sp>
        <p:nvSpPr>
          <p:cNvPr id="7" name="Right Arrow 6"/>
          <p:cNvSpPr/>
          <p:nvPr/>
        </p:nvSpPr>
        <p:spPr>
          <a:xfrm>
            <a:off x="3059723" y="4026877"/>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ight Arrow 7"/>
          <p:cNvSpPr/>
          <p:nvPr/>
        </p:nvSpPr>
        <p:spPr>
          <a:xfrm>
            <a:off x="7585800" y="4097825"/>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ight Arrow 8"/>
          <p:cNvSpPr/>
          <p:nvPr/>
        </p:nvSpPr>
        <p:spPr>
          <a:xfrm rot="10800000">
            <a:off x="3101722" y="4870085"/>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ight Arrow 9"/>
          <p:cNvSpPr/>
          <p:nvPr/>
        </p:nvSpPr>
        <p:spPr>
          <a:xfrm rot="10800000">
            <a:off x="7627799" y="4941033"/>
            <a:ext cx="1582615" cy="42203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20336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Scheduling</a:t>
            </a:r>
          </a:p>
        </p:txBody>
      </p:sp>
      <p:sp>
        <p:nvSpPr>
          <p:cNvPr id="3" name="Content Placeholder 2"/>
          <p:cNvSpPr>
            <a:spLocks noGrp="1"/>
          </p:cNvSpPr>
          <p:nvPr>
            <p:ph idx="1"/>
          </p:nvPr>
        </p:nvSpPr>
        <p:spPr/>
        <p:txBody>
          <a:bodyPr>
            <a:normAutofit lnSpcReduction="10000"/>
          </a:bodyPr>
          <a:lstStyle/>
          <a:p>
            <a:r>
              <a:rPr lang="en-GB" dirty="0"/>
              <a:t>That is too easy….How??</a:t>
            </a:r>
          </a:p>
          <a:p>
            <a:endParaRPr lang="en-GB" dirty="0"/>
          </a:p>
          <a:p>
            <a:r>
              <a:rPr lang="en-GB" dirty="0"/>
              <a:t>Every process / job is in one of 5 states:</a:t>
            </a:r>
          </a:p>
          <a:p>
            <a:endParaRPr lang="en-GB" dirty="0"/>
          </a:p>
          <a:p>
            <a:pPr marL="514350" indent="-514350">
              <a:buAutoNum type="arabicPeriod"/>
            </a:pPr>
            <a:r>
              <a:rPr lang="en-GB" dirty="0"/>
              <a:t>New</a:t>
            </a:r>
          </a:p>
          <a:p>
            <a:pPr marL="514350" indent="-514350">
              <a:buAutoNum type="arabicPeriod"/>
            </a:pPr>
            <a:r>
              <a:rPr lang="en-GB" dirty="0"/>
              <a:t>Ready</a:t>
            </a:r>
          </a:p>
          <a:p>
            <a:pPr marL="514350" indent="-514350">
              <a:buAutoNum type="arabicPeriod"/>
            </a:pPr>
            <a:r>
              <a:rPr lang="en-GB" dirty="0"/>
              <a:t>Running</a:t>
            </a:r>
          </a:p>
          <a:p>
            <a:pPr marL="514350" indent="-514350">
              <a:buAutoNum type="arabicPeriod"/>
            </a:pPr>
            <a:r>
              <a:rPr lang="en-GB" dirty="0"/>
              <a:t>Waiting</a:t>
            </a:r>
          </a:p>
          <a:p>
            <a:pPr marL="514350" indent="-514350">
              <a:buAutoNum type="arabicPeriod"/>
            </a:pPr>
            <a:r>
              <a:rPr lang="en-GB" dirty="0"/>
              <a:t>Terminated </a:t>
            </a:r>
          </a:p>
          <a:p>
            <a:endParaRPr lang="en-GB" dirty="0"/>
          </a:p>
          <a:p>
            <a:endParaRPr lang="en-GB" dirty="0"/>
          </a:p>
          <a:p>
            <a:endParaRPr lang="en-GB" dirty="0"/>
          </a:p>
          <a:p>
            <a:r>
              <a:rPr lang="en-GB" dirty="0"/>
              <a:t> </a:t>
            </a:r>
          </a:p>
        </p:txBody>
      </p:sp>
    </p:spTree>
    <p:extLst>
      <p:ext uri="{BB962C8B-B14F-4D97-AF65-F5344CB8AC3E}">
        <p14:creationId xmlns:p14="http://schemas.microsoft.com/office/powerpoint/2010/main" val="158654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4DEAA-B7D0-B64D-A0CF-151F8C8DB97A}"/>
              </a:ext>
            </a:extLst>
          </p:cNvPr>
          <p:cNvSpPr>
            <a:spLocks noGrp="1"/>
          </p:cNvSpPr>
          <p:nvPr>
            <p:ph type="title"/>
          </p:nvPr>
        </p:nvSpPr>
        <p:spPr/>
        <p:txBody>
          <a:bodyPr>
            <a:normAutofit fontScale="90000"/>
          </a:bodyPr>
          <a:lstStyle/>
          <a:p>
            <a:r>
              <a:rPr lang="en-US" dirty="0"/>
              <a:t>Process scheduling</a:t>
            </a:r>
          </a:p>
        </p:txBody>
      </p:sp>
      <p:sp>
        <p:nvSpPr>
          <p:cNvPr id="3" name="Content Placeholder 2">
            <a:extLst>
              <a:ext uri="{FF2B5EF4-FFF2-40B4-BE49-F238E27FC236}">
                <a16:creationId xmlns:a16="http://schemas.microsoft.com/office/drawing/2014/main" id="{67E26630-6855-984A-847D-B19C79E53C80}"/>
              </a:ext>
            </a:extLst>
          </p:cNvPr>
          <p:cNvSpPr>
            <a:spLocks noGrp="1"/>
          </p:cNvSpPr>
          <p:nvPr>
            <p:ph idx="1"/>
          </p:nvPr>
        </p:nvSpPr>
        <p:spPr/>
        <p:txBody>
          <a:bodyPr>
            <a:normAutofit fontScale="85000" lnSpcReduction="20000"/>
          </a:bodyPr>
          <a:lstStyle/>
          <a:p>
            <a:r>
              <a:rPr lang="en-GB" dirty="0"/>
              <a:t>Every process / job is in one of 5 states:</a:t>
            </a:r>
          </a:p>
          <a:p>
            <a:endParaRPr lang="en-GB" dirty="0"/>
          </a:p>
          <a:p>
            <a:r>
              <a:rPr lang="en-GB" dirty="0"/>
              <a:t>1. New </a:t>
            </a:r>
          </a:p>
          <a:p>
            <a:r>
              <a:rPr lang="en-GB" dirty="0"/>
              <a:t>Process wants to start</a:t>
            </a:r>
          </a:p>
          <a:p>
            <a:endParaRPr lang="en-GB" dirty="0"/>
          </a:p>
          <a:p>
            <a:r>
              <a:rPr lang="en-GB" dirty="0"/>
              <a:t>2. Ready</a:t>
            </a:r>
          </a:p>
          <a:p>
            <a:r>
              <a:rPr lang="en-GB" dirty="0"/>
              <a:t>Process is loaded into memory and ready to start</a:t>
            </a:r>
          </a:p>
          <a:p>
            <a:endParaRPr lang="en-GB" dirty="0"/>
          </a:p>
          <a:p>
            <a:r>
              <a:rPr lang="en-GB" dirty="0"/>
              <a:t>3. Running</a:t>
            </a:r>
          </a:p>
          <a:p>
            <a:r>
              <a:rPr lang="en-GB" dirty="0"/>
              <a:t>Process is currently being executed </a:t>
            </a:r>
          </a:p>
          <a:p>
            <a:endParaRPr lang="en-GB" dirty="0"/>
          </a:p>
          <a:p>
            <a:r>
              <a:rPr lang="en-GB" dirty="0"/>
              <a:t>4. Waiting</a:t>
            </a:r>
          </a:p>
          <a:p>
            <a:r>
              <a:rPr lang="en-GB" dirty="0"/>
              <a:t>Process is waiting for something</a:t>
            </a:r>
          </a:p>
          <a:p>
            <a:endParaRPr lang="en-GB" dirty="0"/>
          </a:p>
          <a:p>
            <a:r>
              <a:rPr lang="en-GB" dirty="0"/>
              <a:t>5. Terminated </a:t>
            </a:r>
          </a:p>
          <a:p>
            <a:r>
              <a:rPr lang="en-GB" dirty="0"/>
              <a:t>Process is finished</a:t>
            </a:r>
          </a:p>
          <a:p>
            <a:endParaRPr lang="en-US" dirty="0"/>
          </a:p>
        </p:txBody>
      </p:sp>
    </p:spTree>
    <p:extLst>
      <p:ext uri="{BB962C8B-B14F-4D97-AF65-F5344CB8AC3E}">
        <p14:creationId xmlns:p14="http://schemas.microsoft.com/office/powerpoint/2010/main" val="116357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F7D3-30AA-8945-92D0-8D2A8F2B22C6}"/>
              </a:ext>
            </a:extLst>
          </p:cNvPr>
          <p:cNvSpPr>
            <a:spLocks noGrp="1"/>
          </p:cNvSpPr>
          <p:nvPr>
            <p:ph type="title"/>
          </p:nvPr>
        </p:nvSpPr>
        <p:spPr/>
        <p:txBody>
          <a:bodyPr>
            <a:normAutofit fontScale="90000"/>
          </a:bodyPr>
          <a:lstStyle/>
          <a:p>
            <a:r>
              <a:rPr lang="en-US" dirty="0"/>
              <a:t>Operating System </a:t>
            </a:r>
          </a:p>
        </p:txBody>
      </p:sp>
      <p:sp>
        <p:nvSpPr>
          <p:cNvPr id="3" name="Content Placeholder 2">
            <a:extLst>
              <a:ext uri="{FF2B5EF4-FFF2-40B4-BE49-F238E27FC236}">
                <a16:creationId xmlns:a16="http://schemas.microsoft.com/office/drawing/2014/main" id="{F4D83C15-8147-A940-BCA2-5ACE0C4ACF9A}"/>
              </a:ext>
            </a:extLst>
          </p:cNvPr>
          <p:cNvSpPr>
            <a:spLocks noGrp="1"/>
          </p:cNvSpPr>
          <p:nvPr>
            <p:ph idx="1"/>
          </p:nvPr>
        </p:nvSpPr>
        <p:spPr/>
        <p:txBody>
          <a:bodyPr>
            <a:normAutofit/>
          </a:bodyPr>
          <a:lstStyle/>
          <a:p>
            <a:r>
              <a:rPr lang="en-US" dirty="0"/>
              <a:t>A lot of what we’ve done so far is how the hardware works in a computer. </a:t>
            </a:r>
            <a:br>
              <a:rPr lang="en-US" dirty="0"/>
            </a:br>
            <a:r>
              <a:rPr lang="en-US" dirty="0"/>
              <a:t>Now we will look at the software. </a:t>
            </a:r>
          </a:p>
          <a:p>
            <a:endParaRPr lang="en-US" dirty="0"/>
          </a:p>
          <a:p>
            <a:r>
              <a:rPr lang="en-US" dirty="0"/>
              <a:t>Hardware = Physical, you can touch it </a:t>
            </a:r>
          </a:p>
          <a:p>
            <a:endParaRPr lang="en-US" dirty="0"/>
          </a:p>
          <a:p>
            <a:r>
              <a:rPr lang="en-US" dirty="0"/>
              <a:t>Software = Collection of instructions that allow a user to interact with a computer</a:t>
            </a:r>
          </a:p>
          <a:p>
            <a:endParaRPr lang="en-US" dirty="0"/>
          </a:p>
          <a:p>
            <a:r>
              <a:rPr lang="en-US" dirty="0"/>
              <a:t>But there are different categories of software.</a:t>
            </a:r>
          </a:p>
          <a:p>
            <a:pPr marL="514350" indent="-514350">
              <a:buAutoNum type="arabicPeriod"/>
            </a:pPr>
            <a:r>
              <a:rPr lang="en-US" dirty="0"/>
              <a:t>System Software</a:t>
            </a:r>
          </a:p>
          <a:p>
            <a:pPr marL="514350" indent="-514350">
              <a:buAutoNum type="arabicPeriod"/>
            </a:pPr>
            <a:r>
              <a:rPr lang="en-US" dirty="0"/>
              <a:t>Application Software</a:t>
            </a:r>
          </a:p>
          <a:p>
            <a:pPr marL="514350" indent="-514350">
              <a:buAutoNum type="arabicPeriod"/>
            </a:pPr>
            <a:r>
              <a:rPr lang="en-US" dirty="0"/>
              <a:t>Bespoke Software </a:t>
            </a:r>
          </a:p>
        </p:txBody>
      </p:sp>
    </p:spTree>
    <p:extLst>
      <p:ext uri="{BB962C8B-B14F-4D97-AF65-F5344CB8AC3E}">
        <p14:creationId xmlns:p14="http://schemas.microsoft.com/office/powerpoint/2010/main" val="506809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Process States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97309"/>
            <a:ext cx="12192000" cy="6112670"/>
          </a:xfrm>
        </p:spPr>
      </p:pic>
    </p:spTree>
    <p:extLst>
      <p:ext uri="{BB962C8B-B14F-4D97-AF65-F5344CB8AC3E}">
        <p14:creationId xmlns:p14="http://schemas.microsoft.com/office/powerpoint/2010/main" val="2173784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0265D-59B1-DE45-A193-3F339E565A60}"/>
              </a:ext>
            </a:extLst>
          </p:cNvPr>
          <p:cNvSpPr>
            <a:spLocks noGrp="1"/>
          </p:cNvSpPr>
          <p:nvPr>
            <p:ph type="title"/>
          </p:nvPr>
        </p:nvSpPr>
        <p:spPr/>
        <p:txBody>
          <a:bodyPr>
            <a:normAutofit fontScale="90000"/>
          </a:bodyPr>
          <a:lstStyle/>
          <a:p>
            <a:r>
              <a:rPr lang="en-GB" dirty="0"/>
              <a:t>Interrupt</a:t>
            </a:r>
          </a:p>
        </p:txBody>
      </p:sp>
      <p:sp>
        <p:nvSpPr>
          <p:cNvPr id="3" name="Content Placeholder 2">
            <a:extLst>
              <a:ext uri="{FF2B5EF4-FFF2-40B4-BE49-F238E27FC236}">
                <a16:creationId xmlns:a16="http://schemas.microsoft.com/office/drawing/2014/main" id="{D777DF60-3490-EA4C-9E8A-1BE133DAE91A}"/>
              </a:ext>
            </a:extLst>
          </p:cNvPr>
          <p:cNvSpPr>
            <a:spLocks noGrp="1"/>
          </p:cNvSpPr>
          <p:nvPr>
            <p:ph idx="1"/>
          </p:nvPr>
        </p:nvSpPr>
        <p:spPr/>
        <p:txBody>
          <a:bodyPr/>
          <a:lstStyle/>
          <a:p>
            <a:r>
              <a:rPr lang="en-GB" dirty="0"/>
              <a:t>But sometimes a process is currently in a running state but then something happens </a:t>
            </a:r>
            <a:r>
              <a:rPr lang="mr-IN" dirty="0"/>
              <a:t>–</a:t>
            </a:r>
            <a:r>
              <a:rPr lang="en-GB" dirty="0"/>
              <a:t> the process is interrupted. </a:t>
            </a:r>
          </a:p>
          <a:p>
            <a:endParaRPr lang="en-GB" dirty="0"/>
          </a:p>
          <a:p>
            <a:r>
              <a:rPr lang="en-GB" dirty="0"/>
              <a:t>Then whatever interrupted your program is dealt with. </a:t>
            </a:r>
          </a:p>
          <a:p>
            <a:r>
              <a:rPr lang="en-GB" dirty="0"/>
              <a:t>Then once that interrupt is dealt with, your original tasks carries on. </a:t>
            </a:r>
          </a:p>
          <a:p>
            <a:endParaRPr lang="en-GB" dirty="0"/>
          </a:p>
          <a:p>
            <a:r>
              <a:rPr lang="en-GB" dirty="0"/>
              <a:t>But how does a computer know where to restart from?</a:t>
            </a:r>
          </a:p>
          <a:p>
            <a:r>
              <a:rPr lang="en-GB" dirty="0"/>
              <a:t>This is managed by the ISR </a:t>
            </a:r>
          </a:p>
          <a:p>
            <a:endParaRPr lang="en-GB" dirty="0"/>
          </a:p>
          <a:p>
            <a:r>
              <a:rPr lang="en-GB" dirty="0"/>
              <a:t>ISR = Interrupt Service Routine </a:t>
            </a:r>
          </a:p>
        </p:txBody>
      </p:sp>
    </p:spTree>
    <p:extLst>
      <p:ext uri="{BB962C8B-B14F-4D97-AF65-F5344CB8AC3E}">
        <p14:creationId xmlns:p14="http://schemas.microsoft.com/office/powerpoint/2010/main" val="363565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AB2B-31AC-1349-8926-FAC3DDCC790A}"/>
              </a:ext>
            </a:extLst>
          </p:cNvPr>
          <p:cNvSpPr>
            <a:spLocks noGrp="1"/>
          </p:cNvSpPr>
          <p:nvPr>
            <p:ph type="title"/>
          </p:nvPr>
        </p:nvSpPr>
        <p:spPr/>
        <p:txBody>
          <a:bodyPr>
            <a:normAutofit fontScale="90000"/>
          </a:bodyPr>
          <a:lstStyle/>
          <a:p>
            <a:r>
              <a:rPr lang="en-GB" dirty="0"/>
              <a:t>Interrupt Service Routine</a:t>
            </a:r>
          </a:p>
        </p:txBody>
      </p:sp>
      <p:sp>
        <p:nvSpPr>
          <p:cNvPr id="3" name="Content Placeholder 2">
            <a:extLst>
              <a:ext uri="{FF2B5EF4-FFF2-40B4-BE49-F238E27FC236}">
                <a16:creationId xmlns:a16="http://schemas.microsoft.com/office/drawing/2014/main" id="{A475AFA4-E289-0C4E-9BEF-D31A5F156616}"/>
              </a:ext>
            </a:extLst>
          </p:cNvPr>
          <p:cNvSpPr>
            <a:spLocks noGrp="1"/>
          </p:cNvSpPr>
          <p:nvPr>
            <p:ph idx="1"/>
          </p:nvPr>
        </p:nvSpPr>
        <p:spPr/>
        <p:txBody>
          <a:bodyPr/>
          <a:lstStyle/>
          <a:p>
            <a:r>
              <a:rPr lang="en-GB" dirty="0"/>
              <a:t>The Interrupt Service Routine (ISR) is the name of some registers.</a:t>
            </a:r>
          </a:p>
          <a:p>
            <a:endParaRPr lang="en-GB" dirty="0"/>
          </a:p>
          <a:p>
            <a:r>
              <a:rPr lang="en-GB" dirty="0"/>
              <a:t>When your first task is running, it always has data in the ready block and the waiting block. </a:t>
            </a:r>
          </a:p>
          <a:p>
            <a:endParaRPr lang="en-GB" dirty="0"/>
          </a:p>
          <a:p>
            <a:r>
              <a:rPr lang="en-GB" dirty="0"/>
              <a:t>The ready block and waiting block are sometimes called the Process Control Block (PCB)</a:t>
            </a:r>
          </a:p>
          <a:p>
            <a:endParaRPr lang="en-GB" dirty="0"/>
          </a:p>
          <a:p>
            <a:r>
              <a:rPr lang="en-GB" dirty="0"/>
              <a:t>When an interrupt happens, the job of the ISR is to take the data in the PCB, save it and then tell the CPU to do the interrupt. Once the interrupt is finished, then the ISR puts the values back into the PCB so your first task can continue. </a:t>
            </a:r>
          </a:p>
          <a:p>
            <a:endParaRPr lang="en-GB" dirty="0"/>
          </a:p>
          <a:p>
            <a:endParaRPr lang="en-GB" dirty="0"/>
          </a:p>
        </p:txBody>
      </p:sp>
    </p:spTree>
    <p:extLst>
      <p:ext uri="{BB962C8B-B14F-4D97-AF65-F5344CB8AC3E}">
        <p14:creationId xmlns:p14="http://schemas.microsoft.com/office/powerpoint/2010/main" val="2823001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Quick note:</a:t>
            </a:r>
          </a:p>
        </p:txBody>
      </p:sp>
      <p:sp>
        <p:nvSpPr>
          <p:cNvPr id="3" name="Content Placeholder 2"/>
          <p:cNvSpPr>
            <a:spLocks noGrp="1"/>
          </p:cNvSpPr>
          <p:nvPr>
            <p:ph idx="1"/>
          </p:nvPr>
        </p:nvSpPr>
        <p:spPr/>
        <p:txBody>
          <a:bodyPr>
            <a:normAutofit/>
          </a:bodyPr>
          <a:lstStyle/>
          <a:p>
            <a:r>
              <a:rPr lang="en-GB" dirty="0"/>
              <a:t>Confusing terms: </a:t>
            </a:r>
          </a:p>
          <a:p>
            <a:r>
              <a:rPr lang="en-GB" dirty="0"/>
              <a:t>If an interrupt happens due to something relating to IO then it gets put in a waiting state. </a:t>
            </a:r>
          </a:p>
          <a:p>
            <a:endParaRPr lang="en-GB" dirty="0"/>
          </a:p>
          <a:p>
            <a:r>
              <a:rPr lang="en-GB" dirty="0"/>
              <a:t>If its not related to IO then it gets put back into a ready state </a:t>
            </a:r>
            <a:r>
              <a:rPr lang="mr-IN" dirty="0"/>
              <a:t>–</a:t>
            </a:r>
            <a:r>
              <a:rPr lang="en-GB" dirty="0"/>
              <a:t> its not running, its just ready to be run. </a:t>
            </a:r>
          </a:p>
          <a:p>
            <a:endParaRPr lang="en-GB" dirty="0"/>
          </a:p>
          <a:p>
            <a:r>
              <a:rPr lang="en-GB" dirty="0"/>
              <a:t>The confusing bit is that sometimes this ready state is also called an idle state. </a:t>
            </a:r>
          </a:p>
          <a:p>
            <a:endParaRPr lang="en-GB" dirty="0"/>
          </a:p>
          <a:p>
            <a:r>
              <a:rPr lang="en-GB" dirty="0"/>
              <a:t>Cambridge: As far as they are concerned the above doesn’t happen. They say that every interrupt, based on IO or otherwise, puts the process in the waiting state. </a:t>
            </a:r>
          </a:p>
          <a:p>
            <a:endParaRPr lang="en-GB" dirty="0"/>
          </a:p>
        </p:txBody>
      </p:sp>
    </p:spTree>
    <p:extLst>
      <p:ext uri="{BB962C8B-B14F-4D97-AF65-F5344CB8AC3E}">
        <p14:creationId xmlns:p14="http://schemas.microsoft.com/office/powerpoint/2010/main" val="3406759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9B82-C6E3-5B40-A164-4D8414ADE775}"/>
              </a:ext>
            </a:extLst>
          </p:cNvPr>
          <p:cNvSpPr>
            <a:spLocks noGrp="1"/>
          </p:cNvSpPr>
          <p:nvPr>
            <p:ph type="title"/>
          </p:nvPr>
        </p:nvSpPr>
        <p:spPr/>
        <p:txBody>
          <a:bodyPr>
            <a:normAutofit fontScale="90000"/>
          </a:bodyPr>
          <a:lstStyle/>
          <a:p>
            <a:r>
              <a:rPr lang="en-GB" dirty="0"/>
              <a:t>What causes an interrupt?</a:t>
            </a:r>
          </a:p>
        </p:txBody>
      </p:sp>
      <p:sp>
        <p:nvSpPr>
          <p:cNvPr id="3" name="Content Placeholder 2">
            <a:extLst>
              <a:ext uri="{FF2B5EF4-FFF2-40B4-BE49-F238E27FC236}">
                <a16:creationId xmlns:a16="http://schemas.microsoft.com/office/drawing/2014/main" id="{AC376062-6121-5140-AE80-B12D7C1A567B}"/>
              </a:ext>
            </a:extLst>
          </p:cNvPr>
          <p:cNvSpPr>
            <a:spLocks noGrp="1"/>
          </p:cNvSpPr>
          <p:nvPr>
            <p:ph idx="1"/>
          </p:nvPr>
        </p:nvSpPr>
        <p:spPr/>
        <p:txBody>
          <a:bodyPr/>
          <a:lstStyle/>
          <a:p>
            <a:r>
              <a:rPr lang="en-GB" dirty="0"/>
              <a:t>Hardware interrupt </a:t>
            </a:r>
          </a:p>
          <a:p>
            <a:pPr marL="1130300" lvl="1" indent="-457200">
              <a:buFont typeface="Arial" panose="020B0604020202020204" pitchFamily="34" charset="0"/>
              <a:buChar char="•"/>
            </a:pPr>
            <a:r>
              <a:rPr lang="en-GB" dirty="0"/>
              <a:t>Pressing a key on keyboard (Escape, Enter…)</a:t>
            </a:r>
          </a:p>
          <a:p>
            <a:pPr marL="1130300" lvl="1" indent="-457200">
              <a:buFont typeface="Arial" panose="020B0604020202020204" pitchFamily="34" charset="0"/>
              <a:buChar char="•"/>
            </a:pPr>
            <a:r>
              <a:rPr lang="en-GB" dirty="0"/>
              <a:t>Pressing CTRL + ALT + DEL or Option + Command + Escape</a:t>
            </a:r>
          </a:p>
          <a:p>
            <a:pPr marL="1130300" lvl="1" indent="-457200">
              <a:buFont typeface="Arial" panose="020B0604020202020204" pitchFamily="34" charset="0"/>
              <a:buChar char="•"/>
            </a:pPr>
            <a:r>
              <a:rPr lang="en-GB" dirty="0"/>
              <a:t>Moving the mouse</a:t>
            </a:r>
          </a:p>
          <a:p>
            <a:pPr marL="1130300" lvl="1" indent="-457200">
              <a:buFont typeface="Arial" panose="020B0604020202020204" pitchFamily="34" charset="0"/>
              <a:buChar char="•"/>
            </a:pPr>
            <a:endParaRPr lang="en-GB" dirty="0"/>
          </a:p>
          <a:p>
            <a:pPr marL="0" indent="0"/>
            <a:r>
              <a:rPr lang="en-GB" dirty="0"/>
              <a:t>Software interrupts </a:t>
            </a:r>
          </a:p>
          <a:p>
            <a:pPr marL="1130300" lvl="1" indent="-457200">
              <a:buFont typeface="Arial" panose="020B0604020202020204" pitchFamily="34" charset="0"/>
              <a:buChar char="•"/>
            </a:pPr>
            <a:r>
              <a:rPr lang="en-GB" dirty="0"/>
              <a:t>If two programs want to use the same memory location </a:t>
            </a:r>
          </a:p>
          <a:p>
            <a:pPr marL="1130300" lvl="1" indent="-457200">
              <a:buFont typeface="Arial" panose="020B0604020202020204" pitchFamily="34" charset="0"/>
              <a:buChar char="•"/>
            </a:pPr>
            <a:r>
              <a:rPr lang="en-GB" dirty="0"/>
              <a:t>If your program wants to divide by 0</a:t>
            </a:r>
          </a:p>
        </p:txBody>
      </p:sp>
    </p:spTree>
    <p:extLst>
      <p:ext uri="{BB962C8B-B14F-4D97-AF65-F5344CB8AC3E}">
        <p14:creationId xmlns:p14="http://schemas.microsoft.com/office/powerpoint/2010/main" val="2691449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1C0B8-58A7-7447-8EC3-55C0A04BC130}"/>
              </a:ext>
            </a:extLst>
          </p:cNvPr>
          <p:cNvSpPr>
            <a:spLocks noGrp="1"/>
          </p:cNvSpPr>
          <p:nvPr>
            <p:ph type="title"/>
          </p:nvPr>
        </p:nvSpPr>
        <p:spPr/>
        <p:txBody>
          <a:bodyPr>
            <a:normAutofit fontScale="90000"/>
          </a:bodyPr>
          <a:lstStyle/>
          <a:p>
            <a:r>
              <a:rPr lang="en-US" dirty="0"/>
              <a:t>Utility Tasks</a:t>
            </a:r>
          </a:p>
        </p:txBody>
      </p:sp>
      <p:sp>
        <p:nvSpPr>
          <p:cNvPr id="3" name="Content Placeholder 2">
            <a:extLst>
              <a:ext uri="{FF2B5EF4-FFF2-40B4-BE49-F238E27FC236}">
                <a16:creationId xmlns:a16="http://schemas.microsoft.com/office/drawing/2014/main" id="{2FF1F554-22FC-D445-AF8E-DFE446E56C2D}"/>
              </a:ext>
            </a:extLst>
          </p:cNvPr>
          <p:cNvSpPr>
            <a:spLocks noGrp="1"/>
          </p:cNvSpPr>
          <p:nvPr>
            <p:ph idx="1"/>
          </p:nvPr>
        </p:nvSpPr>
        <p:spPr/>
        <p:txBody>
          <a:bodyPr/>
          <a:lstStyle/>
          <a:p>
            <a:r>
              <a:rPr lang="en-US" dirty="0"/>
              <a:t>We said that:</a:t>
            </a:r>
          </a:p>
          <a:p>
            <a:r>
              <a:rPr lang="en-US" dirty="0"/>
              <a:t>Utility tasks are things that make sure your hardware </a:t>
            </a:r>
            <a:r>
              <a:rPr lang="en-GB" dirty="0"/>
              <a:t>has</a:t>
            </a:r>
            <a:r>
              <a:rPr lang="en-US" dirty="0"/>
              <a:t> no errors / not broken and is secure.</a:t>
            </a:r>
          </a:p>
          <a:p>
            <a:endParaRPr lang="en-US" dirty="0"/>
          </a:p>
          <a:p>
            <a:pPr marL="514350" indent="-514350">
              <a:buFont typeface="+mj-lt"/>
              <a:buAutoNum type="arabicPeriod"/>
            </a:pPr>
            <a:r>
              <a:rPr lang="en-US" dirty="0"/>
              <a:t>Disk formatter</a:t>
            </a:r>
          </a:p>
          <a:p>
            <a:pPr marL="514350" indent="-514350">
              <a:buFont typeface="+mj-lt"/>
              <a:buAutoNum type="arabicPeriod"/>
            </a:pPr>
            <a:r>
              <a:rPr lang="en-US" dirty="0"/>
              <a:t>Virus checker</a:t>
            </a:r>
          </a:p>
          <a:p>
            <a:pPr marL="514350" indent="-514350">
              <a:buFont typeface="+mj-lt"/>
              <a:buAutoNum type="arabicPeriod"/>
            </a:pPr>
            <a:r>
              <a:rPr lang="en-US" dirty="0"/>
              <a:t>Defragment</a:t>
            </a:r>
          </a:p>
          <a:p>
            <a:pPr marL="514350" indent="-514350">
              <a:buFont typeface="+mj-lt"/>
              <a:buAutoNum type="arabicPeriod"/>
            </a:pPr>
            <a:r>
              <a:rPr lang="en-US" dirty="0"/>
              <a:t>Disk content analysis / disk repair software</a:t>
            </a:r>
          </a:p>
          <a:p>
            <a:pPr marL="514350" indent="-514350">
              <a:buFont typeface="+mj-lt"/>
              <a:buAutoNum type="arabicPeriod"/>
            </a:pPr>
            <a:r>
              <a:rPr lang="en-US" dirty="0"/>
              <a:t>Backup software</a:t>
            </a:r>
          </a:p>
        </p:txBody>
      </p:sp>
    </p:spTree>
    <p:extLst>
      <p:ext uri="{BB962C8B-B14F-4D97-AF65-F5344CB8AC3E}">
        <p14:creationId xmlns:p14="http://schemas.microsoft.com/office/powerpoint/2010/main" val="884012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1A1F-2164-FE4E-8F9C-1B22BC793E0D}"/>
              </a:ext>
            </a:extLst>
          </p:cNvPr>
          <p:cNvSpPr>
            <a:spLocks noGrp="1"/>
          </p:cNvSpPr>
          <p:nvPr>
            <p:ph type="title"/>
          </p:nvPr>
        </p:nvSpPr>
        <p:spPr/>
        <p:txBody>
          <a:bodyPr>
            <a:normAutofit fontScale="90000"/>
          </a:bodyPr>
          <a:lstStyle/>
          <a:p>
            <a:r>
              <a:rPr lang="en-US" dirty="0"/>
              <a:t>1. Disk Formatter</a:t>
            </a:r>
          </a:p>
        </p:txBody>
      </p:sp>
      <p:sp>
        <p:nvSpPr>
          <p:cNvPr id="3" name="Content Placeholder 2">
            <a:extLst>
              <a:ext uri="{FF2B5EF4-FFF2-40B4-BE49-F238E27FC236}">
                <a16:creationId xmlns:a16="http://schemas.microsoft.com/office/drawing/2014/main" id="{9B704B99-2D72-C440-9B0E-47EFB944F42C}"/>
              </a:ext>
            </a:extLst>
          </p:cNvPr>
          <p:cNvSpPr>
            <a:spLocks noGrp="1"/>
          </p:cNvSpPr>
          <p:nvPr>
            <p:ph idx="1"/>
          </p:nvPr>
        </p:nvSpPr>
        <p:spPr/>
        <p:txBody>
          <a:bodyPr/>
          <a:lstStyle/>
          <a:p>
            <a:r>
              <a:rPr lang="en-US" dirty="0"/>
              <a:t>Deletes everything from your hard drive. </a:t>
            </a:r>
          </a:p>
          <a:p>
            <a:endParaRPr lang="en-US" dirty="0"/>
          </a:p>
          <a:p>
            <a:r>
              <a:rPr lang="en-US" dirty="0"/>
              <a:t>+ When you sell your computer</a:t>
            </a:r>
          </a:p>
          <a:p>
            <a:r>
              <a:rPr lang="en-US" dirty="0"/>
              <a:t>+ If your OS has an error in it / want to install a different OS</a:t>
            </a:r>
          </a:p>
          <a:p>
            <a:endParaRPr lang="en-US" dirty="0"/>
          </a:p>
          <a:p>
            <a:pPr marL="457200" indent="-457200">
              <a:buFontTx/>
              <a:buChar char="-"/>
            </a:pPr>
            <a:r>
              <a:rPr lang="en-US" dirty="0"/>
              <a:t>Lose all your files</a:t>
            </a:r>
          </a:p>
          <a:p>
            <a:pPr marL="457200" indent="-457200">
              <a:buFontTx/>
              <a:buChar char="-"/>
            </a:pPr>
            <a:endParaRPr lang="en-US" dirty="0"/>
          </a:p>
          <a:p>
            <a:pPr marL="457200" indent="-457200">
              <a:buFontTx/>
              <a:buChar char="-"/>
            </a:pPr>
            <a:endParaRPr lang="en-US" dirty="0"/>
          </a:p>
          <a:p>
            <a:r>
              <a:rPr lang="en-US" dirty="0"/>
              <a:t>What it actually does it just makes every block on your hard drive 00000000 (or some other code that means empty) and then you put your new data on top of it. </a:t>
            </a:r>
          </a:p>
          <a:p>
            <a:endParaRPr lang="en-US" dirty="0"/>
          </a:p>
        </p:txBody>
      </p:sp>
    </p:spTree>
    <p:extLst>
      <p:ext uri="{BB962C8B-B14F-4D97-AF65-F5344CB8AC3E}">
        <p14:creationId xmlns:p14="http://schemas.microsoft.com/office/powerpoint/2010/main" val="2287376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7D2C-D3DF-0D44-A6EF-2344811972E4}"/>
              </a:ext>
            </a:extLst>
          </p:cNvPr>
          <p:cNvSpPr>
            <a:spLocks noGrp="1"/>
          </p:cNvSpPr>
          <p:nvPr>
            <p:ph type="title"/>
          </p:nvPr>
        </p:nvSpPr>
        <p:spPr/>
        <p:txBody>
          <a:bodyPr>
            <a:normAutofit fontScale="90000"/>
          </a:bodyPr>
          <a:lstStyle/>
          <a:p>
            <a:r>
              <a:rPr lang="en-US" dirty="0"/>
              <a:t>2. Virus Checker</a:t>
            </a:r>
          </a:p>
        </p:txBody>
      </p:sp>
      <p:sp>
        <p:nvSpPr>
          <p:cNvPr id="3" name="Content Placeholder 2">
            <a:extLst>
              <a:ext uri="{FF2B5EF4-FFF2-40B4-BE49-F238E27FC236}">
                <a16:creationId xmlns:a16="http://schemas.microsoft.com/office/drawing/2014/main" id="{F6C4C471-85A9-224E-9AAB-61491329F2A0}"/>
              </a:ext>
            </a:extLst>
          </p:cNvPr>
          <p:cNvSpPr>
            <a:spLocks noGrp="1"/>
          </p:cNvSpPr>
          <p:nvPr>
            <p:ph idx="1"/>
          </p:nvPr>
        </p:nvSpPr>
        <p:spPr/>
        <p:txBody>
          <a:bodyPr/>
          <a:lstStyle/>
          <a:p>
            <a:r>
              <a:rPr lang="en-US" dirty="0"/>
              <a:t>Guess what this does….</a:t>
            </a:r>
          </a:p>
          <a:p>
            <a:endParaRPr lang="en-US" dirty="0"/>
          </a:p>
          <a:p>
            <a:r>
              <a:rPr lang="en-US" dirty="0"/>
              <a:t>Checks your computer for viruses and other malware. </a:t>
            </a:r>
          </a:p>
          <a:p>
            <a:endParaRPr lang="en-US" dirty="0"/>
          </a:p>
          <a:p>
            <a:r>
              <a:rPr lang="en-US" dirty="0"/>
              <a:t>Used to be a separate program, but now built-in to most OS</a:t>
            </a:r>
          </a:p>
        </p:txBody>
      </p:sp>
    </p:spTree>
    <p:extLst>
      <p:ext uri="{BB962C8B-B14F-4D97-AF65-F5344CB8AC3E}">
        <p14:creationId xmlns:p14="http://schemas.microsoft.com/office/powerpoint/2010/main" val="71016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446-44B7-C141-9429-FC46B58EDB43}"/>
              </a:ext>
            </a:extLst>
          </p:cNvPr>
          <p:cNvSpPr>
            <a:spLocks noGrp="1"/>
          </p:cNvSpPr>
          <p:nvPr>
            <p:ph type="title"/>
          </p:nvPr>
        </p:nvSpPr>
        <p:spPr/>
        <p:txBody>
          <a:bodyPr>
            <a:normAutofit fontScale="90000"/>
          </a:bodyPr>
          <a:lstStyle/>
          <a:p>
            <a:r>
              <a:rPr lang="en-US" dirty="0"/>
              <a:t>3. Defragment </a:t>
            </a:r>
          </a:p>
        </p:txBody>
      </p:sp>
      <p:sp>
        <p:nvSpPr>
          <p:cNvPr id="3" name="Content Placeholder 2">
            <a:extLst>
              <a:ext uri="{FF2B5EF4-FFF2-40B4-BE49-F238E27FC236}">
                <a16:creationId xmlns:a16="http://schemas.microsoft.com/office/drawing/2014/main" id="{EB559933-AB2D-704F-B084-12349D10014C}"/>
              </a:ext>
            </a:extLst>
          </p:cNvPr>
          <p:cNvSpPr>
            <a:spLocks noGrp="1"/>
          </p:cNvSpPr>
          <p:nvPr>
            <p:ph idx="1"/>
          </p:nvPr>
        </p:nvSpPr>
        <p:spPr/>
        <p:txBody>
          <a:bodyPr>
            <a:normAutofit lnSpcReduction="10000"/>
          </a:bodyPr>
          <a:lstStyle/>
          <a:p>
            <a:r>
              <a:rPr lang="en-US" dirty="0"/>
              <a:t>Remember we said you don’t know WHERE the actual binary of your file is stored on your hard drive. </a:t>
            </a:r>
          </a:p>
          <a:p>
            <a:endParaRPr lang="en-US" dirty="0"/>
          </a:p>
          <a:p>
            <a:r>
              <a:rPr lang="en-US" dirty="0"/>
              <a:t>Well your OS does. Now with Windows, it just puts it anywhere.</a:t>
            </a:r>
          </a:p>
          <a:p>
            <a:endParaRPr lang="en-US" dirty="0"/>
          </a:p>
          <a:p>
            <a:r>
              <a:rPr lang="en-US" dirty="0"/>
              <a:t>Now this is a problem because now I have one file in one place and a different file FAR FAR away from it. </a:t>
            </a:r>
          </a:p>
          <a:p>
            <a:endParaRPr lang="en-US" dirty="0"/>
          </a:p>
          <a:p>
            <a:r>
              <a:rPr lang="en-US" dirty="0"/>
              <a:t>These files are fragmented. </a:t>
            </a:r>
          </a:p>
          <a:p>
            <a:endParaRPr lang="en-US" dirty="0"/>
          </a:p>
          <a:p>
            <a:r>
              <a:rPr lang="en-US" dirty="0"/>
              <a:t>A defragmenter just puts your files near each other so the hard drive head does not have to travel far and your platter doesn’t have to spin as much.</a:t>
            </a:r>
          </a:p>
          <a:p>
            <a:endParaRPr lang="en-US" dirty="0"/>
          </a:p>
          <a:p>
            <a:r>
              <a:rPr lang="en-US" dirty="0"/>
              <a:t>Makes it faster to access your files</a:t>
            </a:r>
          </a:p>
        </p:txBody>
      </p:sp>
    </p:spTree>
    <p:extLst>
      <p:ext uri="{BB962C8B-B14F-4D97-AF65-F5344CB8AC3E}">
        <p14:creationId xmlns:p14="http://schemas.microsoft.com/office/powerpoint/2010/main" val="138739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E5B2-21E2-6D49-ACFC-BC6A0FC9CCC0}"/>
              </a:ext>
            </a:extLst>
          </p:cNvPr>
          <p:cNvSpPr>
            <a:spLocks noGrp="1"/>
          </p:cNvSpPr>
          <p:nvPr>
            <p:ph type="title"/>
          </p:nvPr>
        </p:nvSpPr>
        <p:spPr/>
        <p:txBody>
          <a:bodyPr>
            <a:normAutofit fontScale="90000"/>
          </a:bodyPr>
          <a:lstStyle/>
          <a:p>
            <a:r>
              <a:rPr lang="en-US" dirty="0"/>
              <a:t>Defragment</a:t>
            </a:r>
          </a:p>
        </p:txBody>
      </p:sp>
      <p:sp>
        <p:nvSpPr>
          <p:cNvPr id="3" name="Content Placeholder 2">
            <a:extLst>
              <a:ext uri="{FF2B5EF4-FFF2-40B4-BE49-F238E27FC236}">
                <a16:creationId xmlns:a16="http://schemas.microsoft.com/office/drawing/2014/main" id="{787BDDC1-068E-A344-B209-D126564B4D4C}"/>
              </a:ext>
            </a:extLst>
          </p:cNvPr>
          <p:cNvSpPr>
            <a:spLocks noGrp="1"/>
          </p:cNvSpPr>
          <p:nvPr>
            <p:ph idx="1"/>
          </p:nvPr>
        </p:nvSpPr>
        <p:spPr/>
        <p:txBody>
          <a:bodyPr/>
          <a:lstStyle/>
          <a:p>
            <a:r>
              <a:rPr lang="en-US" dirty="0"/>
              <a:t>Just moves your files closer together on the hard drive. </a:t>
            </a:r>
          </a:p>
          <a:p>
            <a:r>
              <a:rPr lang="en-US" dirty="0"/>
              <a:t>Left Image = Before defragment </a:t>
            </a:r>
          </a:p>
          <a:p>
            <a:r>
              <a:rPr lang="en-US" dirty="0"/>
              <a:t>Right Image = After defragment </a:t>
            </a:r>
          </a:p>
        </p:txBody>
      </p:sp>
      <p:pic>
        <p:nvPicPr>
          <p:cNvPr id="4" name="Content Placeholder 5">
            <a:extLst>
              <a:ext uri="{FF2B5EF4-FFF2-40B4-BE49-F238E27FC236}">
                <a16:creationId xmlns:a16="http://schemas.microsoft.com/office/drawing/2014/main" id="{47B68B3A-E27F-5741-897D-8AD8DC92089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2866" y="1967854"/>
            <a:ext cx="5016500" cy="4864100"/>
          </a:xfrm>
          <a:prstGeom prst="rect">
            <a:avLst/>
          </a:prstGeom>
          <a:solidFill>
            <a:schemeClr val="bg1"/>
          </a:solidFill>
        </p:spPr>
      </p:pic>
      <p:pic>
        <p:nvPicPr>
          <p:cNvPr id="5" name="Picture 4">
            <a:extLst>
              <a:ext uri="{FF2B5EF4-FFF2-40B4-BE49-F238E27FC236}">
                <a16:creationId xmlns:a16="http://schemas.microsoft.com/office/drawing/2014/main" id="{9D2F8C8F-EBE5-E541-91EF-995DF532AC5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89483" y="1967854"/>
            <a:ext cx="5232400" cy="4864100"/>
          </a:xfrm>
          <a:prstGeom prst="rect">
            <a:avLst/>
          </a:prstGeom>
          <a:solidFill>
            <a:schemeClr val="bg1"/>
          </a:solidFill>
        </p:spPr>
      </p:pic>
    </p:spTree>
    <p:extLst>
      <p:ext uri="{BB962C8B-B14F-4D97-AF65-F5344CB8AC3E}">
        <p14:creationId xmlns:p14="http://schemas.microsoft.com/office/powerpoint/2010/main" val="134682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Software Categories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310483"/>
              </p:ext>
            </p:extLst>
          </p:nvPr>
        </p:nvGraphicFramePr>
        <p:xfrm>
          <a:off x="0" y="636105"/>
          <a:ext cx="12192000" cy="6221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266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1812631-384F-BF43-98DC-102BE7800A7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0B1340E1-1F05-9340-9EA5-8758DD4C4592}"/>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5B9CC3E3-DE34-3540-B65E-8EA2FFEC769A}"/>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EEC800FF-7033-4145-A706-1C3838C1A81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FE88C436-DCF6-9340-AAEF-F011E17BF00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9AD7DBF5-876E-DB4F-B79F-D33FCA0D69F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AB2C2B89-3B25-D849-87FE-ACAF25A4AC24}"/>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F46C6086-E4E6-E042-9E22-8B64509AA4F2}"/>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538B56FA-3C48-8745-B84B-4CED7EF8DE5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13201684-BE88-8C45-AD5E-37A309E30676}"/>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4BBCBE8D-0506-CB42-B471-0C32FF6C50F8}"/>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EFF2901F-E25E-CE4A-ACE1-538E8FC62A3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2A62CD3C-9317-2F49-9B31-B36D7F9A31C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F0963A09-3888-594D-81C6-F254D109156A}"/>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804B77D5-6D93-2341-9664-1BA776D4CA7D}"/>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graphicEl>
                                              <a:dgm id="{29578B5C-5B16-884B-BE71-AD7C8506346C}"/>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graphicEl>
                                              <a:dgm id="{883564AD-2106-D14D-B9D2-39D936D3A85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EB1E-0A14-4F4C-B3A5-00734D1776AE}"/>
              </a:ext>
            </a:extLst>
          </p:cNvPr>
          <p:cNvSpPr>
            <a:spLocks noGrp="1"/>
          </p:cNvSpPr>
          <p:nvPr>
            <p:ph type="title"/>
          </p:nvPr>
        </p:nvSpPr>
        <p:spPr/>
        <p:txBody>
          <a:bodyPr>
            <a:normAutofit fontScale="90000"/>
          </a:bodyPr>
          <a:lstStyle/>
          <a:p>
            <a:r>
              <a:rPr lang="en-US" dirty="0"/>
              <a:t>4. Disk Contents Analysis / Disk Repair Software</a:t>
            </a:r>
          </a:p>
        </p:txBody>
      </p:sp>
      <p:sp>
        <p:nvSpPr>
          <p:cNvPr id="10" name="Content Placeholder 9">
            <a:extLst>
              <a:ext uri="{FF2B5EF4-FFF2-40B4-BE49-F238E27FC236}">
                <a16:creationId xmlns:a16="http://schemas.microsoft.com/office/drawing/2014/main" id="{A2F8C723-527A-3644-9F8E-AC4433F72369}"/>
              </a:ext>
            </a:extLst>
          </p:cNvPr>
          <p:cNvSpPr>
            <a:spLocks noGrp="1"/>
          </p:cNvSpPr>
          <p:nvPr>
            <p:ph idx="1"/>
          </p:nvPr>
        </p:nvSpPr>
        <p:spPr/>
        <p:txBody>
          <a:bodyPr/>
          <a:lstStyle/>
          <a:p>
            <a:r>
              <a:rPr lang="en-US" dirty="0"/>
              <a:t>This is where every track sector of your disk is checked to make sure it can read, write and store data correctly. </a:t>
            </a:r>
          </a:p>
          <a:p>
            <a:endParaRPr lang="en-US" dirty="0"/>
          </a:p>
          <a:p>
            <a:r>
              <a:rPr lang="en-US" dirty="0"/>
              <a:t>If it cannot then your OS has to perform a repair. Maybe its just deleting the data in that track sector, maybe its another repair, maybe you just have to format it. </a:t>
            </a:r>
          </a:p>
          <a:p>
            <a:endParaRPr lang="en-US" dirty="0"/>
          </a:p>
          <a:p>
            <a:r>
              <a:rPr lang="en-US" dirty="0"/>
              <a:t>Why we have it?</a:t>
            </a:r>
          </a:p>
          <a:p>
            <a:r>
              <a:rPr lang="en-US" dirty="0"/>
              <a:t>To make sure that all parts of our hard drive are working correctly. </a:t>
            </a:r>
          </a:p>
        </p:txBody>
      </p:sp>
    </p:spTree>
    <p:extLst>
      <p:ext uri="{BB962C8B-B14F-4D97-AF65-F5344CB8AC3E}">
        <p14:creationId xmlns:p14="http://schemas.microsoft.com/office/powerpoint/2010/main" val="2114504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B5957-5515-754D-9B41-6892A1AB3B15}"/>
              </a:ext>
            </a:extLst>
          </p:cNvPr>
          <p:cNvSpPr>
            <a:spLocks noGrp="1"/>
          </p:cNvSpPr>
          <p:nvPr>
            <p:ph type="title"/>
          </p:nvPr>
        </p:nvSpPr>
        <p:spPr/>
        <p:txBody>
          <a:bodyPr>
            <a:normAutofit fontScale="90000"/>
          </a:bodyPr>
          <a:lstStyle/>
          <a:p>
            <a:r>
              <a:rPr lang="en-US" dirty="0"/>
              <a:t>5. File compression</a:t>
            </a:r>
          </a:p>
        </p:txBody>
      </p:sp>
      <p:sp>
        <p:nvSpPr>
          <p:cNvPr id="3" name="Content Placeholder 2">
            <a:extLst>
              <a:ext uri="{FF2B5EF4-FFF2-40B4-BE49-F238E27FC236}">
                <a16:creationId xmlns:a16="http://schemas.microsoft.com/office/drawing/2014/main" id="{A842DCEF-8CB2-FA41-B3A3-6BF1ACA8A32F}"/>
              </a:ext>
            </a:extLst>
          </p:cNvPr>
          <p:cNvSpPr>
            <a:spLocks noGrp="1"/>
          </p:cNvSpPr>
          <p:nvPr>
            <p:ph idx="1"/>
          </p:nvPr>
        </p:nvSpPr>
        <p:spPr/>
        <p:txBody>
          <a:bodyPr/>
          <a:lstStyle/>
          <a:p>
            <a:r>
              <a:rPr lang="en-US" dirty="0"/>
              <a:t>Okay… we did a whole unit, 1.3, about compression. </a:t>
            </a:r>
          </a:p>
          <a:p>
            <a:endParaRPr lang="en-US" dirty="0"/>
          </a:p>
          <a:p>
            <a:r>
              <a:rPr lang="en-US" dirty="0"/>
              <a:t>Just taking a large file and reducing the size. </a:t>
            </a:r>
          </a:p>
          <a:p>
            <a:r>
              <a:rPr lang="en-US" dirty="0"/>
              <a:t>Either lossy or lossless </a:t>
            </a:r>
          </a:p>
          <a:p>
            <a:endParaRPr lang="en-US" dirty="0"/>
          </a:p>
          <a:p>
            <a:r>
              <a:rPr lang="en-US" dirty="0"/>
              <a:t>An OS usually compresses files in a .ZIP format</a:t>
            </a:r>
          </a:p>
          <a:p>
            <a:r>
              <a:rPr lang="en-US" dirty="0"/>
              <a:t>A .zip files works the same way as a Huffman tree. </a:t>
            </a:r>
          </a:p>
          <a:p>
            <a:endParaRPr lang="en-US" dirty="0"/>
          </a:p>
        </p:txBody>
      </p:sp>
    </p:spTree>
    <p:extLst>
      <p:ext uri="{BB962C8B-B14F-4D97-AF65-F5344CB8AC3E}">
        <p14:creationId xmlns:p14="http://schemas.microsoft.com/office/powerpoint/2010/main" val="4278016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8353-568A-F34C-B2B9-44DE01FCE571}"/>
              </a:ext>
            </a:extLst>
          </p:cNvPr>
          <p:cNvSpPr>
            <a:spLocks noGrp="1"/>
          </p:cNvSpPr>
          <p:nvPr>
            <p:ph type="title"/>
          </p:nvPr>
        </p:nvSpPr>
        <p:spPr/>
        <p:txBody>
          <a:bodyPr>
            <a:normAutofit fontScale="90000"/>
          </a:bodyPr>
          <a:lstStyle/>
          <a:p>
            <a:r>
              <a:rPr lang="en-US" dirty="0"/>
              <a:t>6. Backup Software</a:t>
            </a:r>
          </a:p>
        </p:txBody>
      </p:sp>
      <p:sp>
        <p:nvSpPr>
          <p:cNvPr id="3" name="Content Placeholder 2">
            <a:extLst>
              <a:ext uri="{FF2B5EF4-FFF2-40B4-BE49-F238E27FC236}">
                <a16:creationId xmlns:a16="http://schemas.microsoft.com/office/drawing/2014/main" id="{C682C885-7D03-EF41-9B45-5970A23E8680}"/>
              </a:ext>
            </a:extLst>
          </p:cNvPr>
          <p:cNvSpPr>
            <a:spLocks noGrp="1"/>
          </p:cNvSpPr>
          <p:nvPr>
            <p:ph idx="1"/>
          </p:nvPr>
        </p:nvSpPr>
        <p:spPr/>
        <p:txBody>
          <a:bodyPr/>
          <a:lstStyle/>
          <a:p>
            <a:r>
              <a:rPr lang="en-US" dirty="0"/>
              <a:t>Your OS also handles backups. </a:t>
            </a:r>
          </a:p>
          <a:p>
            <a:endParaRPr lang="en-US" dirty="0"/>
          </a:p>
          <a:p>
            <a:r>
              <a:rPr lang="en-US" dirty="0"/>
              <a:t>This next part covers data backup but also some other things that deal with data security.</a:t>
            </a:r>
          </a:p>
          <a:p>
            <a:endParaRPr lang="en-US" dirty="0"/>
          </a:p>
        </p:txBody>
      </p:sp>
    </p:spTree>
    <p:extLst>
      <p:ext uri="{BB962C8B-B14F-4D97-AF65-F5344CB8AC3E}">
        <p14:creationId xmlns:p14="http://schemas.microsoft.com/office/powerpoint/2010/main" val="2342115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xxxxxx</a:t>
            </a:r>
          </a:p>
        </p:txBody>
      </p:sp>
      <p:sp>
        <p:nvSpPr>
          <p:cNvPr id="3" name="Content Placeholder 2"/>
          <p:cNvSpPr>
            <a:spLocks noGrp="1"/>
          </p:cNvSpPr>
          <p:nvPr>
            <p:ph idx="1"/>
          </p:nvPr>
        </p:nvSpPr>
        <p:spPr/>
        <p:txBody>
          <a:bodyPr/>
          <a:lstStyle/>
          <a:p>
            <a:r>
              <a:rPr lang="en-GB" dirty="0"/>
              <a:t>Data Security</a:t>
            </a:r>
          </a:p>
          <a:p>
            <a:endParaRPr lang="en-GB" dirty="0"/>
          </a:p>
          <a:p>
            <a:r>
              <a:rPr lang="en-GB" dirty="0"/>
              <a:t>Data Privacy </a:t>
            </a:r>
          </a:p>
          <a:p>
            <a:endParaRPr lang="en-GB" dirty="0"/>
          </a:p>
          <a:p>
            <a:r>
              <a:rPr lang="en-GB" dirty="0"/>
              <a:t>Data Integrity </a:t>
            </a:r>
          </a:p>
          <a:p>
            <a:endParaRPr lang="en-GB" dirty="0"/>
          </a:p>
          <a:p>
            <a:r>
              <a:rPr lang="en-GB" dirty="0"/>
              <a:t>Security = Making sure you keep your data secure. </a:t>
            </a:r>
            <a:br>
              <a:rPr lang="en-GB" dirty="0"/>
            </a:br>
            <a:r>
              <a:rPr lang="en-GB" dirty="0"/>
              <a:t>If something gets damaged or corrupted that you can recover the data </a:t>
            </a:r>
          </a:p>
          <a:p>
            <a:endParaRPr lang="en-GB" dirty="0"/>
          </a:p>
          <a:p>
            <a:r>
              <a:rPr lang="en-GB" dirty="0"/>
              <a:t>Privacy = Only the people you allow can see the data you allow them to see</a:t>
            </a:r>
          </a:p>
          <a:p>
            <a:endParaRPr lang="en-GB" dirty="0"/>
          </a:p>
          <a:p>
            <a:r>
              <a:rPr lang="en-GB" dirty="0"/>
              <a:t>Integrity = Data is up-to-date and accurate </a:t>
            </a:r>
          </a:p>
        </p:txBody>
      </p:sp>
    </p:spTree>
    <p:extLst>
      <p:ext uri="{BB962C8B-B14F-4D97-AF65-F5344CB8AC3E}">
        <p14:creationId xmlns:p14="http://schemas.microsoft.com/office/powerpoint/2010/main" val="642682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Data Security </a:t>
            </a:r>
          </a:p>
        </p:txBody>
      </p:sp>
      <p:sp>
        <p:nvSpPr>
          <p:cNvPr id="3" name="Content Placeholder 2"/>
          <p:cNvSpPr>
            <a:spLocks noGrp="1"/>
          </p:cNvSpPr>
          <p:nvPr>
            <p:ph idx="1"/>
          </p:nvPr>
        </p:nvSpPr>
        <p:spPr/>
        <p:txBody>
          <a:bodyPr/>
          <a:lstStyle/>
          <a:p>
            <a:r>
              <a:rPr lang="en-GB" dirty="0"/>
              <a:t>Keep data safe and make sure you can recover it if something bad happens.</a:t>
            </a:r>
          </a:p>
          <a:p>
            <a:endParaRPr lang="en-GB" dirty="0"/>
          </a:p>
          <a:p>
            <a:r>
              <a:rPr lang="en-GB" dirty="0"/>
              <a:t>What can happen?</a:t>
            </a:r>
          </a:p>
          <a:p>
            <a:endParaRPr lang="en-GB" dirty="0"/>
          </a:p>
          <a:p>
            <a:pPr marL="457200" indent="-457200">
              <a:buFontTx/>
              <a:buChar char="-"/>
            </a:pPr>
            <a:r>
              <a:rPr lang="en-GB" dirty="0"/>
              <a:t>Internal staff/students mess something up</a:t>
            </a:r>
          </a:p>
          <a:p>
            <a:pPr marL="457200" indent="-457200">
              <a:buFontTx/>
              <a:buChar char="-"/>
            </a:pPr>
            <a:r>
              <a:rPr lang="en-GB" dirty="0"/>
              <a:t>Natural disasters</a:t>
            </a:r>
          </a:p>
          <a:p>
            <a:pPr marL="457200" indent="-457200">
              <a:buFontTx/>
              <a:buChar char="-"/>
            </a:pPr>
            <a:r>
              <a:rPr lang="en-GB" dirty="0"/>
              <a:t>Hackers </a:t>
            </a:r>
          </a:p>
          <a:p>
            <a:pPr marL="457200" indent="-457200">
              <a:buFontTx/>
              <a:buChar char="-"/>
            </a:pPr>
            <a:r>
              <a:rPr lang="en-GB" dirty="0"/>
              <a:t>Viruses</a:t>
            </a:r>
          </a:p>
        </p:txBody>
      </p:sp>
    </p:spTree>
    <p:extLst>
      <p:ext uri="{BB962C8B-B14F-4D97-AF65-F5344CB8AC3E}">
        <p14:creationId xmlns:p14="http://schemas.microsoft.com/office/powerpoint/2010/main" val="3400455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 what happens if something bad happens?</a:t>
            </a:r>
          </a:p>
        </p:txBody>
      </p:sp>
      <p:sp>
        <p:nvSpPr>
          <p:cNvPr id="3" name="Content Placeholder 2"/>
          <p:cNvSpPr>
            <a:spLocks noGrp="1"/>
          </p:cNvSpPr>
          <p:nvPr>
            <p:ph idx="1"/>
          </p:nvPr>
        </p:nvSpPr>
        <p:spPr/>
        <p:txBody>
          <a:bodyPr/>
          <a:lstStyle/>
          <a:p>
            <a:r>
              <a:rPr lang="en-GB" dirty="0"/>
              <a:t>You want to make sure your data is secure. </a:t>
            </a:r>
          </a:p>
          <a:p>
            <a:endParaRPr lang="en-GB" dirty="0"/>
          </a:p>
          <a:p>
            <a:r>
              <a:rPr lang="en-GB" dirty="0"/>
              <a:t>You can do 4 main things to secure your data:</a:t>
            </a:r>
          </a:p>
          <a:p>
            <a:endParaRPr lang="en-GB" dirty="0"/>
          </a:p>
          <a:p>
            <a:r>
              <a:rPr lang="en-GB" dirty="0"/>
              <a:t>1: Data backup</a:t>
            </a:r>
          </a:p>
          <a:p>
            <a:r>
              <a:rPr lang="en-GB" dirty="0"/>
              <a:t>2: Disk mirroring</a:t>
            </a:r>
          </a:p>
          <a:p>
            <a:r>
              <a:rPr lang="en-GB" dirty="0"/>
              <a:t>3: Encryption </a:t>
            </a:r>
          </a:p>
          <a:p>
            <a:r>
              <a:rPr lang="en-GB" dirty="0"/>
              <a:t>4: Authorisation </a:t>
            </a:r>
          </a:p>
          <a:p>
            <a:endParaRPr lang="en-GB" dirty="0"/>
          </a:p>
          <a:p>
            <a:r>
              <a:rPr lang="en-GB" dirty="0"/>
              <a:t>Your syllabus doesn’t care about any of these, but if I think we have time we will do these. (I put these slides in yellow)</a:t>
            </a:r>
          </a:p>
        </p:txBody>
      </p:sp>
    </p:spTree>
    <p:extLst>
      <p:ext uri="{BB962C8B-B14F-4D97-AF65-F5344CB8AC3E}">
        <p14:creationId xmlns:p14="http://schemas.microsoft.com/office/powerpoint/2010/main" val="2727664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D878-7532-E84E-A8A3-BC4310E11D25}"/>
              </a:ext>
            </a:extLst>
          </p:cNvPr>
          <p:cNvSpPr>
            <a:spLocks noGrp="1"/>
          </p:cNvSpPr>
          <p:nvPr>
            <p:ph type="title"/>
          </p:nvPr>
        </p:nvSpPr>
        <p:spPr/>
        <p:txBody>
          <a:bodyPr>
            <a:normAutofit fontScale="90000"/>
          </a:bodyPr>
          <a:lstStyle/>
          <a:p>
            <a:r>
              <a:rPr lang="en-GB" dirty="0"/>
              <a:t>Where is software?</a:t>
            </a:r>
          </a:p>
        </p:txBody>
      </p:sp>
      <p:sp>
        <p:nvSpPr>
          <p:cNvPr id="3" name="Content Placeholder 2">
            <a:extLst>
              <a:ext uri="{FF2B5EF4-FFF2-40B4-BE49-F238E27FC236}">
                <a16:creationId xmlns:a16="http://schemas.microsoft.com/office/drawing/2014/main" id="{25B8E979-5D61-4248-ADC5-31BEEF40F627}"/>
              </a:ext>
            </a:extLst>
          </p:cNvPr>
          <p:cNvSpPr>
            <a:spLocks noGrp="1"/>
          </p:cNvSpPr>
          <p:nvPr>
            <p:ph idx="1"/>
          </p:nvPr>
        </p:nvSpPr>
        <p:spPr/>
        <p:txBody>
          <a:bodyPr/>
          <a:lstStyle/>
          <a:p>
            <a:r>
              <a:rPr lang="en-GB" dirty="0"/>
              <a:t>All software is stored in your hard drive / SSD</a:t>
            </a:r>
          </a:p>
          <a:p>
            <a:r>
              <a:rPr lang="en-GB" dirty="0"/>
              <a:t>This includes your Operating System and Application Software</a:t>
            </a:r>
          </a:p>
          <a:p>
            <a:endParaRPr lang="en-GB" dirty="0"/>
          </a:p>
          <a:p>
            <a:r>
              <a:rPr lang="en-GB" dirty="0"/>
              <a:t>To run your application software, you must first load your OS </a:t>
            </a:r>
          </a:p>
          <a:p>
            <a:r>
              <a:rPr lang="en-GB" dirty="0"/>
              <a:t>So we can say that Application software is run on your OS</a:t>
            </a:r>
          </a:p>
          <a:p>
            <a:endParaRPr lang="en-GB" dirty="0"/>
          </a:p>
          <a:p>
            <a:r>
              <a:rPr lang="en-GB" dirty="0"/>
              <a:t>Stupid, stupid Cambridge. </a:t>
            </a:r>
          </a:p>
          <a:p>
            <a:r>
              <a:rPr lang="en-GB" dirty="0"/>
              <a:t>Cambridge want me to say that:</a:t>
            </a:r>
          </a:p>
          <a:p>
            <a:r>
              <a:rPr lang="en-GB" i="1" dirty="0"/>
              <a:t>“The operating system is run on the firmware”</a:t>
            </a:r>
          </a:p>
          <a:p>
            <a:r>
              <a:rPr lang="en-GB" i="1" dirty="0"/>
              <a:t>“The bootloader (firmware) is run on the hardware”</a:t>
            </a:r>
          </a:p>
        </p:txBody>
      </p:sp>
    </p:spTree>
    <p:extLst>
      <p:ext uri="{BB962C8B-B14F-4D97-AF65-F5344CB8AC3E}">
        <p14:creationId xmlns:p14="http://schemas.microsoft.com/office/powerpoint/2010/main" val="313957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3721-D09C-284F-963A-ABED0C4DBC2D}"/>
              </a:ext>
            </a:extLst>
          </p:cNvPr>
          <p:cNvSpPr>
            <a:spLocks noGrp="1"/>
          </p:cNvSpPr>
          <p:nvPr>
            <p:ph type="title"/>
          </p:nvPr>
        </p:nvSpPr>
        <p:spPr/>
        <p:txBody>
          <a:bodyPr>
            <a:normAutofit fontScale="90000"/>
          </a:bodyPr>
          <a:lstStyle/>
          <a:p>
            <a:r>
              <a:rPr lang="en-GB" dirty="0"/>
              <a:t>Stupid Cambridge</a:t>
            </a:r>
          </a:p>
        </p:txBody>
      </p:sp>
      <p:sp>
        <p:nvSpPr>
          <p:cNvPr id="3" name="Content Placeholder 2">
            <a:extLst>
              <a:ext uri="{FF2B5EF4-FFF2-40B4-BE49-F238E27FC236}">
                <a16:creationId xmlns:a16="http://schemas.microsoft.com/office/drawing/2014/main" id="{4D312103-58FB-1D4E-90DB-2107759854EB}"/>
              </a:ext>
            </a:extLst>
          </p:cNvPr>
          <p:cNvSpPr>
            <a:spLocks noGrp="1"/>
          </p:cNvSpPr>
          <p:nvPr>
            <p:ph idx="1"/>
          </p:nvPr>
        </p:nvSpPr>
        <p:spPr/>
        <p:txBody>
          <a:bodyPr>
            <a:normAutofit fontScale="77500" lnSpcReduction="20000"/>
          </a:bodyPr>
          <a:lstStyle/>
          <a:p>
            <a:r>
              <a:rPr lang="en-GB" i="1" dirty="0"/>
              <a:t>“The operating system is run on the firmware”</a:t>
            </a:r>
          </a:p>
          <a:p>
            <a:r>
              <a:rPr lang="en-GB" i="1" dirty="0"/>
              <a:t>“The bootloader (firmware) is run on the hardware”</a:t>
            </a:r>
          </a:p>
          <a:p>
            <a:endParaRPr lang="en-GB" dirty="0"/>
          </a:p>
          <a:p>
            <a:r>
              <a:rPr lang="en-GB" dirty="0"/>
              <a:t>When you first turn on your computer your computer loads your OS. </a:t>
            </a:r>
          </a:p>
          <a:p>
            <a:r>
              <a:rPr lang="en-GB" dirty="0"/>
              <a:t>But how?</a:t>
            </a:r>
          </a:p>
          <a:p>
            <a:endParaRPr lang="en-GB" dirty="0"/>
          </a:p>
          <a:p>
            <a:r>
              <a:rPr lang="en-GB" dirty="0"/>
              <a:t>As soon as your CPU gets electricity for the first time, it doesn’t know to load the OS. </a:t>
            </a:r>
          </a:p>
          <a:p>
            <a:r>
              <a:rPr lang="en-GB" dirty="0"/>
              <a:t>The only thing it knows is go to your ROM</a:t>
            </a:r>
          </a:p>
          <a:p>
            <a:r>
              <a:rPr lang="en-GB" dirty="0"/>
              <a:t>Your ROM has does a few things. But the main thing it does is say “Load the OS”</a:t>
            </a:r>
          </a:p>
          <a:p>
            <a:r>
              <a:rPr lang="en-GB" dirty="0"/>
              <a:t>The other instructions ROM has are:</a:t>
            </a:r>
          </a:p>
          <a:p>
            <a:pPr marL="457200" indent="-457200">
              <a:buFont typeface="Arial" panose="020B0604020202020204" pitchFamily="34" charset="0"/>
              <a:buChar char="•"/>
            </a:pPr>
            <a:r>
              <a:rPr lang="en-GB" dirty="0"/>
              <a:t>Check hardware is okay</a:t>
            </a:r>
          </a:p>
          <a:p>
            <a:pPr marL="457200" indent="-457200">
              <a:buFont typeface="Arial" panose="020B0604020202020204" pitchFamily="34" charset="0"/>
              <a:buChar char="•"/>
            </a:pPr>
            <a:r>
              <a:rPr lang="en-GB" dirty="0"/>
              <a:t>Check memory is okay </a:t>
            </a:r>
          </a:p>
          <a:p>
            <a:pPr marL="457200" indent="-457200">
              <a:buFont typeface="Arial" panose="020B0604020202020204" pitchFamily="34" charset="0"/>
              <a:buChar char="•"/>
            </a:pPr>
            <a:r>
              <a:rPr lang="en-GB" dirty="0"/>
              <a:t>Check BIOS is okay</a:t>
            </a:r>
          </a:p>
          <a:p>
            <a:pPr marL="457200" indent="-457200">
              <a:buFont typeface="Arial" panose="020B0604020202020204" pitchFamily="34" charset="0"/>
              <a:buChar char="•"/>
            </a:pPr>
            <a:r>
              <a:rPr lang="en-GB" dirty="0"/>
              <a:t>Load OS</a:t>
            </a:r>
          </a:p>
          <a:p>
            <a:pPr marL="457200" indent="-457200">
              <a:buFont typeface="Arial" panose="020B0604020202020204" pitchFamily="34" charset="0"/>
              <a:buChar char="•"/>
            </a:pPr>
            <a:endParaRPr lang="en-GB" dirty="0"/>
          </a:p>
          <a:p>
            <a:pPr marL="0" indent="0"/>
            <a:r>
              <a:rPr lang="en-GB" dirty="0"/>
              <a:t>Firmware = Name of the programs that are stored in ROM </a:t>
            </a:r>
          </a:p>
          <a:p>
            <a:pPr marL="0" indent="0"/>
            <a:r>
              <a:rPr lang="en-GB" dirty="0"/>
              <a:t>Bootloader = The program in the firmware that says “Load the OS”</a:t>
            </a:r>
          </a:p>
        </p:txBody>
      </p:sp>
    </p:spTree>
    <p:extLst>
      <p:ext uri="{BB962C8B-B14F-4D97-AF65-F5344CB8AC3E}">
        <p14:creationId xmlns:p14="http://schemas.microsoft.com/office/powerpoint/2010/main" val="281694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9A678282-6B1D-6411-727B-5556AAA0C376}"/>
              </a:ext>
            </a:extLst>
          </p:cNvPr>
          <p:cNvPicPr>
            <a:picLocks noGrp="1" noChangeAspect="1"/>
          </p:cNvPicPr>
          <p:nvPr>
            <p:ph sz="half" idx="1"/>
          </p:nvPr>
        </p:nvPicPr>
        <p:blipFill>
          <a:blip r:embed="rId2"/>
          <a:stretch>
            <a:fillRect/>
          </a:stretch>
        </p:blipFill>
        <p:spPr>
          <a:xfrm>
            <a:off x="0" y="1866295"/>
            <a:ext cx="6096000" cy="3125409"/>
          </a:xfrm>
        </p:spPr>
      </p:pic>
      <p:pic>
        <p:nvPicPr>
          <p:cNvPr id="7" name="Content Placeholder 6" descr="Graphical user interface, text, application, email&#10;&#10;Description automatically generated">
            <a:extLst>
              <a:ext uri="{FF2B5EF4-FFF2-40B4-BE49-F238E27FC236}">
                <a16:creationId xmlns:a16="http://schemas.microsoft.com/office/drawing/2014/main" id="{A920B663-F281-8615-5951-9D0F2E02C3E8}"/>
              </a:ext>
            </a:extLst>
          </p:cNvPr>
          <p:cNvPicPr>
            <a:picLocks noGrp="1" noChangeAspect="1"/>
          </p:cNvPicPr>
          <p:nvPr>
            <p:ph sz="half" idx="2"/>
          </p:nvPr>
        </p:nvPicPr>
        <p:blipFill>
          <a:blip r:embed="rId3"/>
          <a:stretch>
            <a:fillRect/>
          </a:stretch>
        </p:blipFill>
        <p:spPr>
          <a:xfrm>
            <a:off x="6096000" y="2510481"/>
            <a:ext cx="6096000" cy="1837037"/>
          </a:xfrm>
        </p:spPr>
      </p:pic>
    </p:spTree>
    <p:extLst>
      <p:ext uri="{BB962C8B-B14F-4D97-AF65-F5344CB8AC3E}">
        <p14:creationId xmlns:p14="http://schemas.microsoft.com/office/powerpoint/2010/main" val="4220549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2606C884-EA79-DBF8-5998-3C3C95C2C533}"/>
              </a:ext>
            </a:extLst>
          </p:cNvPr>
          <p:cNvPicPr>
            <a:picLocks noGrp="1" noChangeAspect="1"/>
          </p:cNvPicPr>
          <p:nvPr>
            <p:ph sz="half" idx="1"/>
          </p:nvPr>
        </p:nvPicPr>
        <p:blipFill>
          <a:blip r:embed="rId2"/>
          <a:stretch>
            <a:fillRect/>
          </a:stretch>
        </p:blipFill>
        <p:spPr>
          <a:xfrm>
            <a:off x="0" y="2189071"/>
            <a:ext cx="6096000" cy="2479858"/>
          </a:xfrm>
        </p:spPr>
      </p:pic>
      <p:pic>
        <p:nvPicPr>
          <p:cNvPr id="7" name="Content Placeholder 6">
            <a:extLst>
              <a:ext uri="{FF2B5EF4-FFF2-40B4-BE49-F238E27FC236}">
                <a16:creationId xmlns:a16="http://schemas.microsoft.com/office/drawing/2014/main" id="{3C08D0E5-C75E-4724-EA56-EBED21775DC2}"/>
              </a:ext>
            </a:extLst>
          </p:cNvPr>
          <p:cNvPicPr>
            <a:picLocks noGrp="1" noChangeAspect="1"/>
          </p:cNvPicPr>
          <p:nvPr>
            <p:ph sz="half" idx="2"/>
          </p:nvPr>
        </p:nvPicPr>
        <p:blipFill>
          <a:blip r:embed="rId3"/>
          <a:stretch>
            <a:fillRect/>
          </a:stretch>
        </p:blipFill>
        <p:spPr>
          <a:xfrm>
            <a:off x="6096000" y="2929824"/>
            <a:ext cx="6096000" cy="998352"/>
          </a:xfrm>
        </p:spPr>
      </p:pic>
    </p:spTree>
    <p:extLst>
      <p:ext uri="{BB962C8B-B14F-4D97-AF65-F5344CB8AC3E}">
        <p14:creationId xmlns:p14="http://schemas.microsoft.com/office/powerpoint/2010/main" val="179388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Application Software</a:t>
            </a:r>
          </a:p>
        </p:txBody>
      </p:sp>
      <p:sp>
        <p:nvSpPr>
          <p:cNvPr id="3" name="Content Placeholder 2"/>
          <p:cNvSpPr>
            <a:spLocks noGrp="1"/>
          </p:cNvSpPr>
          <p:nvPr>
            <p:ph idx="1"/>
          </p:nvPr>
        </p:nvSpPr>
        <p:spPr/>
        <p:txBody>
          <a:bodyPr/>
          <a:lstStyle/>
          <a:p>
            <a:r>
              <a:rPr lang="en-GB" dirty="0"/>
              <a:t>Software that you use. </a:t>
            </a:r>
          </a:p>
          <a:p>
            <a:endParaRPr lang="en-GB" dirty="0"/>
          </a:p>
          <a:p>
            <a:pPr marL="514350" indent="-514350">
              <a:buFont typeface="+mj-lt"/>
              <a:buAutoNum type="arabicPeriod"/>
            </a:pPr>
            <a:r>
              <a:rPr lang="en-GB" dirty="0"/>
              <a:t>General Application Software </a:t>
            </a:r>
          </a:p>
          <a:p>
            <a:pPr marL="514350" indent="-514350">
              <a:buFont typeface="+mj-lt"/>
              <a:buAutoNum type="arabicPeriod"/>
            </a:pPr>
            <a:r>
              <a:rPr lang="en-GB" dirty="0"/>
              <a:t>Special / Specific Application Software</a:t>
            </a:r>
          </a:p>
          <a:p>
            <a:pPr marL="514350" indent="-514350">
              <a:buFont typeface="+mj-lt"/>
              <a:buAutoNum type="arabicPeriod"/>
            </a:pPr>
            <a:r>
              <a:rPr lang="en-GB" dirty="0"/>
              <a:t>Bespoke Application Software (but this is considered a different category)</a:t>
            </a:r>
          </a:p>
          <a:p>
            <a:endParaRPr lang="en-GB" dirty="0"/>
          </a:p>
          <a:p>
            <a:r>
              <a:rPr lang="en-GB" dirty="0"/>
              <a:t>General </a:t>
            </a:r>
            <a:r>
              <a:rPr lang="mr-IN" dirty="0"/>
              <a:t>–</a:t>
            </a:r>
            <a:r>
              <a:rPr lang="en-GB" dirty="0"/>
              <a:t> Can do more than one thing</a:t>
            </a:r>
          </a:p>
          <a:p>
            <a:r>
              <a:rPr lang="en-GB" dirty="0"/>
              <a:t>Special / Specific </a:t>
            </a:r>
            <a:r>
              <a:rPr lang="mr-IN" dirty="0"/>
              <a:t>–</a:t>
            </a:r>
            <a:r>
              <a:rPr lang="en-GB" dirty="0"/>
              <a:t> Can do one thing (Calculator, Chess, GTA, Timer)</a:t>
            </a:r>
          </a:p>
          <a:p>
            <a:r>
              <a:rPr lang="en-GB" dirty="0"/>
              <a:t>Bespoke</a:t>
            </a:r>
            <a:r>
              <a:rPr lang="mr-IN" dirty="0"/>
              <a:t>…</a:t>
            </a:r>
            <a:r>
              <a:rPr lang="en-GB" dirty="0"/>
              <a:t>.coming up next</a:t>
            </a:r>
          </a:p>
        </p:txBody>
      </p:sp>
    </p:spTree>
    <p:extLst>
      <p:ext uri="{BB962C8B-B14F-4D97-AF65-F5344CB8AC3E}">
        <p14:creationId xmlns:p14="http://schemas.microsoft.com/office/powerpoint/2010/main" val="306578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4CF083-2F18-034A-9DE8-0CB988E8A2BE}"/>
              </a:ext>
            </a:extLst>
          </p:cNvPr>
          <p:cNvSpPr/>
          <p:nvPr/>
        </p:nvSpPr>
        <p:spPr>
          <a:xfrm>
            <a:off x="0" y="36512"/>
            <a:ext cx="12192000" cy="6821488"/>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normAutofit fontScale="90000"/>
          </a:bodyPr>
          <a:lstStyle/>
          <a:p>
            <a:r>
              <a:rPr lang="en-GB" dirty="0"/>
              <a:t>Data Backup</a:t>
            </a:r>
          </a:p>
        </p:txBody>
      </p:sp>
      <p:sp>
        <p:nvSpPr>
          <p:cNvPr id="3" name="Content Placeholder 2"/>
          <p:cNvSpPr>
            <a:spLocks noGrp="1"/>
          </p:cNvSpPr>
          <p:nvPr>
            <p:ph idx="1"/>
          </p:nvPr>
        </p:nvSpPr>
        <p:spPr/>
        <p:txBody>
          <a:bodyPr/>
          <a:lstStyle/>
          <a:p>
            <a:r>
              <a:rPr lang="en-GB" dirty="0"/>
              <a:t>Save your data on your computer AND somewhere else </a:t>
            </a:r>
          </a:p>
          <a:p>
            <a:endParaRPr lang="en-GB" dirty="0"/>
          </a:p>
          <a:p>
            <a:r>
              <a:rPr lang="en-GB" dirty="0"/>
              <a:t>You need to think about a few things:</a:t>
            </a:r>
          </a:p>
          <a:p>
            <a:endParaRPr lang="en-GB" dirty="0"/>
          </a:p>
          <a:p>
            <a:r>
              <a:rPr lang="en-GB" dirty="0"/>
              <a:t>What to backup on (backup medium)</a:t>
            </a:r>
          </a:p>
          <a:p>
            <a:r>
              <a:rPr lang="en-GB" dirty="0"/>
              <a:t>What you backup (full or incremental)</a:t>
            </a:r>
          </a:p>
          <a:p>
            <a:r>
              <a:rPr lang="en-GB" dirty="0"/>
              <a:t>Where you store your backup</a:t>
            </a:r>
          </a:p>
          <a:p>
            <a:r>
              <a:rPr lang="en-GB" dirty="0"/>
              <a:t>How often you backup?</a:t>
            </a:r>
          </a:p>
          <a:p>
            <a:endParaRPr lang="en-GB" dirty="0"/>
          </a:p>
          <a:p>
            <a:endParaRPr lang="en-GB" dirty="0"/>
          </a:p>
        </p:txBody>
      </p:sp>
    </p:spTree>
    <p:extLst>
      <p:ext uri="{BB962C8B-B14F-4D97-AF65-F5344CB8AC3E}">
        <p14:creationId xmlns:p14="http://schemas.microsoft.com/office/powerpoint/2010/main" val="3421635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57E383-CC8F-004F-998B-1135B6277ADC}"/>
              </a:ext>
            </a:extLst>
          </p:cNvPr>
          <p:cNvSpPr/>
          <p:nvPr/>
        </p:nvSpPr>
        <p:spPr>
          <a:xfrm>
            <a:off x="0" y="36512"/>
            <a:ext cx="12192000" cy="6821488"/>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normAutofit fontScale="90000"/>
          </a:bodyPr>
          <a:lstStyle/>
          <a:p>
            <a:r>
              <a:rPr lang="en-GB" dirty="0"/>
              <a:t>Backup Medium</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7569162"/>
              </p:ext>
            </p:extLst>
          </p:nvPr>
        </p:nvGraphicFramePr>
        <p:xfrm>
          <a:off x="0" y="523875"/>
          <a:ext cx="12192000" cy="6118227"/>
        </p:xfrm>
        <a:graphic>
          <a:graphicData uri="http://schemas.openxmlformats.org/drawingml/2006/table">
            <a:tbl>
              <a:tblPr firstRow="1" bandRow="1">
                <a:tableStyleId>{10A1B5D5-9B99-4C35-A422-299274C87663}</a:tableStyleId>
              </a:tblPr>
              <a:tblGrid>
                <a:gridCol w="2233534">
                  <a:extLst>
                    <a:ext uri="{9D8B030D-6E8A-4147-A177-3AD203B41FA5}">
                      <a16:colId xmlns:a16="http://schemas.microsoft.com/office/drawing/2014/main" val="20000"/>
                    </a:ext>
                  </a:extLst>
                </a:gridCol>
                <a:gridCol w="4257207">
                  <a:extLst>
                    <a:ext uri="{9D8B030D-6E8A-4147-A177-3AD203B41FA5}">
                      <a16:colId xmlns:a16="http://schemas.microsoft.com/office/drawing/2014/main" val="20001"/>
                    </a:ext>
                  </a:extLst>
                </a:gridCol>
                <a:gridCol w="5701259">
                  <a:extLst>
                    <a:ext uri="{9D8B030D-6E8A-4147-A177-3AD203B41FA5}">
                      <a16:colId xmlns:a16="http://schemas.microsoft.com/office/drawing/2014/main" val="20002"/>
                    </a:ext>
                  </a:extLst>
                </a:gridCol>
              </a:tblGrid>
              <a:tr h="600852">
                <a:tc>
                  <a:txBody>
                    <a:bodyPr/>
                    <a:lstStyle/>
                    <a:p>
                      <a:pPr algn="ctr"/>
                      <a:r>
                        <a:rPr lang="en-GB" sz="2800" dirty="0"/>
                        <a:t>Medium</a:t>
                      </a:r>
                    </a:p>
                  </a:txBody>
                  <a:tcPr/>
                </a:tc>
                <a:tc>
                  <a:txBody>
                    <a:bodyPr/>
                    <a:lstStyle/>
                    <a:p>
                      <a:pPr algn="ctr"/>
                      <a:r>
                        <a:rPr lang="en-GB" sz="2800" dirty="0"/>
                        <a:t>Advantages</a:t>
                      </a:r>
                    </a:p>
                  </a:txBody>
                  <a:tcPr/>
                </a:tc>
                <a:tc>
                  <a:txBody>
                    <a:bodyPr/>
                    <a:lstStyle/>
                    <a:p>
                      <a:pPr algn="ctr"/>
                      <a:r>
                        <a:rPr lang="en-GB" sz="2800" dirty="0"/>
                        <a:t>Disadvantages</a:t>
                      </a:r>
                    </a:p>
                  </a:txBody>
                  <a:tcPr/>
                </a:tc>
                <a:extLst>
                  <a:ext uri="{0D108BD9-81ED-4DB2-BD59-A6C34878D82A}">
                    <a16:rowId xmlns:a16="http://schemas.microsoft.com/office/drawing/2014/main" val="10000"/>
                  </a:ext>
                </a:extLst>
              </a:tr>
              <a:tr h="1103475">
                <a:tc>
                  <a:txBody>
                    <a:bodyPr/>
                    <a:lstStyle/>
                    <a:p>
                      <a:pPr algn="ctr"/>
                      <a:r>
                        <a:rPr lang="en-GB" sz="2800" dirty="0"/>
                        <a:t>USB Flash Drive</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1"/>
                  </a:ext>
                </a:extLst>
              </a:tr>
              <a:tr h="1103475">
                <a:tc>
                  <a:txBody>
                    <a:bodyPr/>
                    <a:lstStyle/>
                    <a:p>
                      <a:pPr algn="ctr"/>
                      <a:r>
                        <a:rPr lang="en-GB" sz="2800" dirty="0"/>
                        <a:t>External Hard Disk</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2"/>
                  </a:ext>
                </a:extLst>
              </a:tr>
              <a:tr h="1103475">
                <a:tc>
                  <a:txBody>
                    <a:bodyPr/>
                    <a:lstStyle/>
                    <a:p>
                      <a:pPr algn="ctr"/>
                      <a:r>
                        <a:rPr lang="en-GB" sz="2800" dirty="0"/>
                        <a:t>CD / DVD</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3"/>
                  </a:ext>
                </a:extLst>
              </a:tr>
              <a:tr h="1103475">
                <a:tc>
                  <a:txBody>
                    <a:bodyPr/>
                    <a:lstStyle/>
                    <a:p>
                      <a:pPr algn="ctr"/>
                      <a:r>
                        <a:rPr lang="en-GB" sz="2800" dirty="0"/>
                        <a:t>Tape Drive</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4"/>
                  </a:ext>
                </a:extLst>
              </a:tr>
              <a:tr h="1103475">
                <a:tc>
                  <a:txBody>
                    <a:bodyPr/>
                    <a:lstStyle/>
                    <a:p>
                      <a:pPr algn="ctr"/>
                      <a:r>
                        <a:rPr lang="en-GB" sz="2800" dirty="0"/>
                        <a:t>Online</a:t>
                      </a:r>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44666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0" y="18256"/>
            <a:ext cx="12192000" cy="479286"/>
          </a:xfrm>
        </p:spPr>
        <p:txBody>
          <a:bodyPr>
            <a:normAutofit fontScale="90000"/>
          </a:bodyPr>
          <a:lstStyle/>
          <a:p>
            <a:r>
              <a:rPr lang="en-GB" dirty="0"/>
              <a:t>Full or Incremental?</a:t>
            </a:r>
          </a:p>
        </p:txBody>
      </p:sp>
      <p:sp>
        <p:nvSpPr>
          <p:cNvPr id="3" name="Content Placeholder 2"/>
          <p:cNvSpPr>
            <a:spLocks noGrp="1"/>
          </p:cNvSpPr>
          <p:nvPr>
            <p:ph idx="1"/>
          </p:nvPr>
        </p:nvSpPr>
        <p:spPr>
          <a:xfrm>
            <a:off x="-62630" y="524436"/>
            <a:ext cx="12192000" cy="6315308"/>
          </a:xfrm>
        </p:spPr>
        <p:txBody>
          <a:bodyPr/>
          <a:lstStyle/>
          <a:p>
            <a:r>
              <a:rPr lang="en-GB" dirty="0"/>
              <a:t>Full backup = Everything </a:t>
            </a:r>
          </a:p>
          <a:p>
            <a:endParaRPr lang="en-GB" dirty="0"/>
          </a:p>
          <a:p>
            <a:r>
              <a:rPr lang="en-GB" dirty="0"/>
              <a:t>Incremental = Only things that have changed since your last backup </a:t>
            </a:r>
          </a:p>
          <a:p>
            <a:endParaRPr lang="en-GB" dirty="0"/>
          </a:p>
          <a:p>
            <a:endParaRPr lang="en-GB" dirty="0"/>
          </a:p>
        </p:txBody>
      </p:sp>
    </p:spTree>
    <p:extLst>
      <p:ext uri="{BB962C8B-B14F-4D97-AF65-F5344CB8AC3E}">
        <p14:creationId xmlns:p14="http://schemas.microsoft.com/office/powerpoint/2010/main" val="2102970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often should you backup? </a:t>
            </a:r>
          </a:p>
        </p:txBody>
      </p:sp>
      <p:sp>
        <p:nvSpPr>
          <p:cNvPr id="3" name="Content Placeholder 2"/>
          <p:cNvSpPr>
            <a:spLocks noGrp="1"/>
          </p:cNvSpPr>
          <p:nvPr>
            <p:ph idx="1"/>
          </p:nvPr>
        </p:nvSpPr>
        <p:spPr/>
        <p:txBody>
          <a:bodyPr/>
          <a:lstStyle/>
          <a:p>
            <a:r>
              <a:rPr lang="en-GB" dirty="0"/>
              <a:t>Balance between time, convenience, effort and fear of losing stuff. </a:t>
            </a:r>
          </a:p>
          <a:p>
            <a:endParaRPr lang="en-GB" dirty="0"/>
          </a:p>
          <a:p>
            <a:r>
              <a:rPr lang="en-GB" dirty="0"/>
              <a:t>Should:</a:t>
            </a:r>
          </a:p>
          <a:p>
            <a:endParaRPr lang="en-GB" dirty="0"/>
          </a:p>
          <a:p>
            <a:r>
              <a:rPr lang="en-GB" dirty="0"/>
              <a:t>Incremental </a:t>
            </a:r>
            <a:r>
              <a:rPr lang="mr-IN" dirty="0"/>
              <a:t>–</a:t>
            </a:r>
            <a:r>
              <a:rPr lang="en-GB" dirty="0"/>
              <a:t> Daily </a:t>
            </a:r>
          </a:p>
          <a:p>
            <a:r>
              <a:rPr lang="en-GB" dirty="0"/>
              <a:t>Full </a:t>
            </a:r>
            <a:r>
              <a:rPr lang="mr-IN" dirty="0"/>
              <a:t>–</a:t>
            </a:r>
            <a:r>
              <a:rPr lang="en-GB" dirty="0"/>
              <a:t> Regular basis (weekly)</a:t>
            </a:r>
          </a:p>
          <a:p>
            <a:endParaRPr lang="en-GB" dirty="0"/>
          </a:p>
          <a:p>
            <a:r>
              <a:rPr lang="en-GB" dirty="0"/>
              <a:t>Keep two generations of backups at least.</a:t>
            </a:r>
          </a:p>
        </p:txBody>
      </p:sp>
    </p:spTree>
    <p:extLst>
      <p:ext uri="{BB962C8B-B14F-4D97-AF65-F5344CB8AC3E}">
        <p14:creationId xmlns:p14="http://schemas.microsoft.com/office/powerpoint/2010/main" val="1954323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Where</a:t>
            </a:r>
          </a:p>
        </p:txBody>
      </p:sp>
      <p:sp>
        <p:nvSpPr>
          <p:cNvPr id="3" name="Content Placeholder 2"/>
          <p:cNvSpPr>
            <a:spLocks noGrp="1"/>
          </p:cNvSpPr>
          <p:nvPr>
            <p:ph idx="1"/>
          </p:nvPr>
        </p:nvSpPr>
        <p:spPr/>
        <p:txBody>
          <a:bodyPr/>
          <a:lstStyle/>
          <a:p>
            <a:r>
              <a:rPr lang="en-GB" dirty="0"/>
              <a:t>I backed up my files on my USB drive. </a:t>
            </a:r>
          </a:p>
          <a:p>
            <a:endParaRPr lang="en-GB" dirty="0"/>
          </a:p>
          <a:p>
            <a:r>
              <a:rPr lang="en-GB" dirty="0"/>
              <a:t>I do a incremental backup daily</a:t>
            </a:r>
          </a:p>
          <a:p>
            <a:r>
              <a:rPr lang="en-GB" dirty="0"/>
              <a:t>I do a full backup weekly</a:t>
            </a:r>
          </a:p>
          <a:p>
            <a:endParaRPr lang="en-GB" dirty="0"/>
          </a:p>
          <a:p>
            <a:r>
              <a:rPr lang="en-GB" dirty="0"/>
              <a:t>I keep my USB in my pocket </a:t>
            </a:r>
          </a:p>
          <a:p>
            <a:endParaRPr lang="en-GB" dirty="0"/>
          </a:p>
          <a:p>
            <a:r>
              <a:rPr lang="en-GB" dirty="0"/>
              <a:t>Is it good?</a:t>
            </a:r>
          </a:p>
        </p:txBody>
      </p:sp>
    </p:spTree>
    <p:extLst>
      <p:ext uri="{BB962C8B-B14F-4D97-AF65-F5344CB8AC3E}">
        <p14:creationId xmlns:p14="http://schemas.microsoft.com/office/powerpoint/2010/main" val="3269564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Where</a:t>
            </a:r>
          </a:p>
        </p:txBody>
      </p:sp>
      <p:sp>
        <p:nvSpPr>
          <p:cNvPr id="3" name="Content Placeholder 2"/>
          <p:cNvSpPr>
            <a:spLocks noGrp="1"/>
          </p:cNvSpPr>
          <p:nvPr>
            <p:ph idx="1"/>
          </p:nvPr>
        </p:nvSpPr>
        <p:spPr/>
        <p:txBody>
          <a:bodyPr/>
          <a:lstStyle/>
          <a:p>
            <a:r>
              <a:rPr lang="en-GB" dirty="0"/>
              <a:t>I backed up my files on a external hard drive </a:t>
            </a:r>
          </a:p>
          <a:p>
            <a:endParaRPr lang="en-GB" dirty="0"/>
          </a:p>
          <a:p>
            <a:r>
              <a:rPr lang="en-GB" dirty="0"/>
              <a:t>I do a incremental backup daily</a:t>
            </a:r>
          </a:p>
          <a:p>
            <a:r>
              <a:rPr lang="en-GB" dirty="0"/>
              <a:t>I do a full backup weekly</a:t>
            </a:r>
          </a:p>
          <a:p>
            <a:endParaRPr lang="en-GB" dirty="0"/>
          </a:p>
          <a:p>
            <a:r>
              <a:rPr lang="en-GB" dirty="0"/>
              <a:t>I keep my external hard drive in my office and my laptop in my classroom</a:t>
            </a:r>
          </a:p>
          <a:p>
            <a:endParaRPr lang="en-GB" dirty="0"/>
          </a:p>
          <a:p>
            <a:r>
              <a:rPr lang="en-GB" dirty="0"/>
              <a:t>Is it good?</a:t>
            </a:r>
          </a:p>
        </p:txBody>
      </p:sp>
    </p:spTree>
    <p:extLst>
      <p:ext uri="{BB962C8B-B14F-4D97-AF65-F5344CB8AC3E}">
        <p14:creationId xmlns:p14="http://schemas.microsoft.com/office/powerpoint/2010/main" val="1963832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Summery </a:t>
            </a:r>
          </a:p>
        </p:txBody>
      </p:sp>
      <p:sp>
        <p:nvSpPr>
          <p:cNvPr id="3" name="Content Placeholder 2"/>
          <p:cNvSpPr>
            <a:spLocks noGrp="1"/>
          </p:cNvSpPr>
          <p:nvPr>
            <p:ph idx="1"/>
          </p:nvPr>
        </p:nvSpPr>
        <p:spPr/>
        <p:txBody>
          <a:bodyPr>
            <a:normAutofit fontScale="92500" lnSpcReduction="10000"/>
          </a:bodyPr>
          <a:lstStyle/>
          <a:p>
            <a:r>
              <a:rPr lang="en-GB" dirty="0"/>
              <a:t>Data Backup</a:t>
            </a:r>
          </a:p>
          <a:p>
            <a:r>
              <a:rPr lang="en-GB" dirty="0"/>
              <a:t>Save your data on your computer AND somewhere else </a:t>
            </a:r>
          </a:p>
          <a:p>
            <a:endParaRPr lang="en-GB" dirty="0"/>
          </a:p>
          <a:p>
            <a:r>
              <a:rPr lang="en-GB" dirty="0"/>
              <a:t>What to backup on (backup medium)</a:t>
            </a:r>
          </a:p>
          <a:p>
            <a:r>
              <a:rPr lang="en-GB" dirty="0"/>
              <a:t>USB, Hard drive, CD, Online </a:t>
            </a:r>
          </a:p>
          <a:p>
            <a:endParaRPr lang="en-GB" dirty="0"/>
          </a:p>
          <a:p>
            <a:r>
              <a:rPr lang="en-GB" dirty="0"/>
              <a:t>What you backup (full or incremental)</a:t>
            </a:r>
          </a:p>
          <a:p>
            <a:r>
              <a:rPr lang="en-GB" dirty="0"/>
              <a:t>Full = Everything.   Incremental = Only things you changed since last backup</a:t>
            </a:r>
          </a:p>
          <a:p>
            <a:endParaRPr lang="en-GB" dirty="0"/>
          </a:p>
          <a:p>
            <a:r>
              <a:rPr lang="en-GB" dirty="0"/>
              <a:t>Where you store your backup</a:t>
            </a:r>
          </a:p>
          <a:p>
            <a:r>
              <a:rPr lang="en-GB" dirty="0"/>
              <a:t>Offsite</a:t>
            </a:r>
          </a:p>
          <a:p>
            <a:endParaRPr lang="en-GB" dirty="0"/>
          </a:p>
          <a:p>
            <a:r>
              <a:rPr lang="en-GB" dirty="0"/>
              <a:t>How often you backup?</a:t>
            </a:r>
          </a:p>
          <a:p>
            <a:r>
              <a:rPr lang="en-GB" dirty="0"/>
              <a:t>Daily, Weekly, Monthly..</a:t>
            </a:r>
          </a:p>
          <a:p>
            <a:endParaRPr lang="en-GB" dirty="0"/>
          </a:p>
        </p:txBody>
      </p:sp>
    </p:spTree>
    <p:extLst>
      <p:ext uri="{BB962C8B-B14F-4D97-AF65-F5344CB8AC3E}">
        <p14:creationId xmlns:p14="http://schemas.microsoft.com/office/powerpoint/2010/main" val="3613110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Disk Mirroring</a:t>
            </a:r>
          </a:p>
        </p:txBody>
      </p:sp>
      <p:sp>
        <p:nvSpPr>
          <p:cNvPr id="3" name="Content Placeholder 2"/>
          <p:cNvSpPr>
            <a:spLocks noGrp="1"/>
          </p:cNvSpPr>
          <p:nvPr>
            <p:ph idx="1"/>
          </p:nvPr>
        </p:nvSpPr>
        <p:spPr/>
        <p:txBody>
          <a:bodyPr/>
          <a:lstStyle/>
          <a:p>
            <a:r>
              <a:rPr lang="en-GB" dirty="0"/>
              <a:t>Data backup is when you save your data </a:t>
            </a:r>
            <a:r>
              <a:rPr lang="mr-IN" dirty="0"/>
              <a:t>–</a:t>
            </a:r>
            <a:r>
              <a:rPr lang="en-GB" dirty="0"/>
              <a:t> but YOU have to remember to backup and YOU have to remember when and YOU have to remember what to backup.</a:t>
            </a:r>
          </a:p>
          <a:p>
            <a:endParaRPr lang="en-GB" dirty="0"/>
          </a:p>
          <a:p>
            <a:r>
              <a:rPr lang="en-GB" dirty="0"/>
              <a:t>Disk Mirroring is when data on your hard drive is copied onto another drive. </a:t>
            </a:r>
          </a:p>
          <a:p>
            <a:endParaRPr lang="en-GB" dirty="0"/>
          </a:p>
          <a:p>
            <a:r>
              <a:rPr lang="en-GB" dirty="0"/>
              <a:t>Its automatic and simultaneous </a:t>
            </a:r>
          </a:p>
          <a:p>
            <a:endParaRPr lang="en-GB" dirty="0"/>
          </a:p>
          <a:p>
            <a:r>
              <a:rPr lang="en-GB" dirty="0"/>
              <a:t>Commonly called RAID </a:t>
            </a:r>
          </a:p>
          <a:p>
            <a:endParaRPr lang="en-GB" dirty="0"/>
          </a:p>
          <a:p>
            <a:r>
              <a:rPr lang="en-GB" dirty="0"/>
              <a:t>Redundant Array of Inexpensive / Independent Disks</a:t>
            </a:r>
          </a:p>
          <a:p>
            <a:r>
              <a:rPr lang="en-GB" dirty="0"/>
              <a:t>There are many types of RAID</a:t>
            </a:r>
          </a:p>
        </p:txBody>
      </p:sp>
    </p:spTree>
    <p:extLst>
      <p:ext uri="{BB962C8B-B14F-4D97-AF65-F5344CB8AC3E}">
        <p14:creationId xmlns:p14="http://schemas.microsoft.com/office/powerpoint/2010/main" val="1867910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a:t>
            </a:r>
          </a:p>
        </p:txBody>
      </p:sp>
      <p:sp>
        <p:nvSpPr>
          <p:cNvPr id="3" name="Content Placeholder 2"/>
          <p:cNvSpPr>
            <a:spLocks noGrp="1"/>
          </p:cNvSpPr>
          <p:nvPr>
            <p:ph idx="1"/>
          </p:nvPr>
        </p:nvSpPr>
        <p:spPr/>
        <p:txBody>
          <a:bodyPr/>
          <a:lstStyle/>
          <a:p>
            <a:pPr marL="514350" indent="-514350">
              <a:buFont typeface="+mj-lt"/>
              <a:buAutoNum type="arabicPeriod"/>
            </a:pPr>
            <a:r>
              <a:rPr lang="en-GB" dirty="0"/>
              <a:t>What does RAID stand for?</a:t>
            </a:r>
          </a:p>
          <a:p>
            <a:pPr marL="514350" indent="-514350">
              <a:buFont typeface="+mj-lt"/>
              <a:buAutoNum type="arabicPeriod"/>
            </a:pPr>
            <a:r>
              <a:rPr lang="en-GB" dirty="0"/>
              <a:t>Is there RAID 4?</a:t>
            </a:r>
          </a:p>
          <a:p>
            <a:pPr marL="514350" indent="-514350">
              <a:buFont typeface="+mj-lt"/>
              <a:buAutoNum type="arabicPeriod"/>
            </a:pPr>
            <a:r>
              <a:rPr lang="en-GB" dirty="0"/>
              <a:t>Does RAID 0 have redundancy?</a:t>
            </a:r>
          </a:p>
          <a:p>
            <a:pPr marL="514350" indent="-514350">
              <a:buFont typeface="+mj-lt"/>
              <a:buAutoNum type="arabicPeriod"/>
            </a:pPr>
            <a:r>
              <a:rPr lang="en-GB" dirty="0"/>
              <a:t>Does RAID 1 use striping?</a:t>
            </a:r>
          </a:p>
          <a:p>
            <a:pPr marL="514350" indent="-514350">
              <a:buFont typeface="+mj-lt"/>
              <a:buAutoNum type="arabicPeriod"/>
            </a:pPr>
            <a:r>
              <a:rPr lang="en-GB" dirty="0"/>
              <a:t>Which RAID version uses parity?</a:t>
            </a:r>
          </a:p>
          <a:p>
            <a:pPr marL="514350" indent="-514350">
              <a:buFont typeface="+mj-lt"/>
              <a:buAutoNum type="arabicPeriod"/>
            </a:pPr>
            <a:r>
              <a:rPr lang="en-GB" dirty="0"/>
              <a:t>What is RAID 1+0 usually called?</a:t>
            </a:r>
          </a:p>
          <a:p>
            <a:pPr marL="514350" indent="-514350">
              <a:buFont typeface="+mj-lt"/>
              <a:buAutoNum type="arabicPeriod"/>
            </a:pPr>
            <a:r>
              <a:rPr lang="en-GB" dirty="0"/>
              <a:t>Can you join different RAIDs together?</a:t>
            </a:r>
          </a:p>
          <a:p>
            <a:pPr marL="514350" indent="-514350">
              <a:buFont typeface="+mj-lt"/>
              <a:buAutoNum type="arabicPeriod"/>
            </a:pPr>
            <a:r>
              <a:rPr lang="en-GB" dirty="0"/>
              <a:t>Describe RAID 0 to the class</a:t>
            </a:r>
          </a:p>
          <a:p>
            <a:pPr marL="514350" indent="-514350">
              <a:buFont typeface="+mj-lt"/>
              <a:buAutoNum type="arabicPeriod"/>
            </a:pPr>
            <a:r>
              <a:rPr lang="en-GB" dirty="0"/>
              <a:t>Describe RAID 1 to the class</a:t>
            </a:r>
          </a:p>
          <a:p>
            <a:pPr marL="514350" indent="-514350">
              <a:buFont typeface="+mj-lt"/>
              <a:buAutoNum type="arabicPeriod"/>
            </a:pPr>
            <a:r>
              <a:rPr lang="en-GB" dirty="0"/>
              <a:t>Describe RAID 5 to the class</a:t>
            </a:r>
          </a:p>
        </p:txBody>
      </p:sp>
    </p:spTree>
    <p:extLst>
      <p:ext uri="{BB962C8B-B14F-4D97-AF65-F5344CB8AC3E}">
        <p14:creationId xmlns:p14="http://schemas.microsoft.com/office/powerpoint/2010/main" val="3682947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a:t>
            </a:r>
          </a:p>
        </p:txBody>
      </p:sp>
      <p:pic>
        <p:nvPicPr>
          <p:cNvPr id="4" name="videoplayback.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57225" y="739775"/>
            <a:ext cx="10877550" cy="6118225"/>
          </a:xfrm>
        </p:spPr>
      </p:pic>
    </p:spTree>
    <p:extLst>
      <p:ext uri="{BB962C8B-B14F-4D97-AF65-F5344CB8AC3E}">
        <p14:creationId xmlns:p14="http://schemas.microsoft.com/office/powerpoint/2010/main" val="33467733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GB" dirty="0"/>
              <a:t>Bespoke </a:t>
            </a:r>
          </a:p>
        </p:txBody>
      </p:sp>
      <p:sp>
        <p:nvSpPr>
          <p:cNvPr id="3" name="Content Placeholder 2"/>
          <p:cNvSpPr>
            <a:spLocks noGrp="1"/>
          </p:cNvSpPr>
          <p:nvPr>
            <p:ph idx="1"/>
          </p:nvPr>
        </p:nvSpPr>
        <p:spPr>
          <a:noFill/>
        </p:spPr>
        <p:txBody>
          <a:bodyPr>
            <a:normAutofit/>
          </a:bodyPr>
          <a:lstStyle/>
          <a:p>
            <a:r>
              <a:rPr lang="en-GB" dirty="0"/>
              <a:t>Give me an example of Application software:</a:t>
            </a:r>
          </a:p>
          <a:p>
            <a:pPr marL="457200" indent="-457200">
              <a:buFontTx/>
              <a:buChar char="-"/>
            </a:pPr>
            <a:r>
              <a:rPr lang="en-GB" dirty="0"/>
              <a:t>Microsoft Word</a:t>
            </a:r>
          </a:p>
          <a:p>
            <a:pPr marL="457200" indent="-457200">
              <a:buFontTx/>
              <a:buChar char="-"/>
            </a:pPr>
            <a:r>
              <a:rPr lang="en-GB" dirty="0"/>
              <a:t>Adobe Photoshop </a:t>
            </a:r>
          </a:p>
          <a:p>
            <a:pPr marL="457200" indent="-457200">
              <a:buFontTx/>
              <a:buChar char="-"/>
            </a:pPr>
            <a:r>
              <a:rPr lang="en-GB" dirty="0"/>
              <a:t>Skype</a:t>
            </a:r>
          </a:p>
          <a:p>
            <a:endParaRPr lang="en-GB" dirty="0"/>
          </a:p>
          <a:p>
            <a:r>
              <a:rPr lang="en-GB" dirty="0"/>
              <a:t>You can go to a shop and buy these – off the shelf</a:t>
            </a:r>
          </a:p>
        </p:txBody>
      </p:sp>
    </p:spTree>
    <p:extLst>
      <p:ext uri="{BB962C8B-B14F-4D97-AF65-F5344CB8AC3E}">
        <p14:creationId xmlns:p14="http://schemas.microsoft.com/office/powerpoint/2010/main" val="952503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a:t>
            </a:r>
          </a:p>
        </p:txBody>
      </p:sp>
      <p:sp>
        <p:nvSpPr>
          <p:cNvPr id="3" name="Content Placeholder 2"/>
          <p:cNvSpPr>
            <a:spLocks noGrp="1"/>
          </p:cNvSpPr>
          <p:nvPr>
            <p:ph idx="1"/>
          </p:nvPr>
        </p:nvSpPr>
        <p:spPr/>
        <p:txBody>
          <a:bodyPr/>
          <a:lstStyle/>
          <a:p>
            <a:pPr marL="514350" indent="-514350">
              <a:buFont typeface="+mj-lt"/>
              <a:buAutoNum type="arabicPeriod"/>
            </a:pPr>
            <a:r>
              <a:rPr lang="en-GB" dirty="0"/>
              <a:t>What does RAID stand for?</a:t>
            </a:r>
          </a:p>
          <a:p>
            <a:pPr marL="514350" indent="-514350">
              <a:buFont typeface="+mj-lt"/>
              <a:buAutoNum type="arabicPeriod"/>
            </a:pPr>
            <a:r>
              <a:rPr lang="en-GB" dirty="0"/>
              <a:t>Is there RAID 4?</a:t>
            </a:r>
          </a:p>
          <a:p>
            <a:pPr marL="514350" indent="-514350">
              <a:buFont typeface="+mj-lt"/>
              <a:buAutoNum type="arabicPeriod"/>
            </a:pPr>
            <a:r>
              <a:rPr lang="en-GB" dirty="0"/>
              <a:t>Does RAID 0 have redundancy?</a:t>
            </a:r>
          </a:p>
          <a:p>
            <a:pPr marL="514350" indent="-514350">
              <a:buFont typeface="+mj-lt"/>
              <a:buAutoNum type="arabicPeriod"/>
            </a:pPr>
            <a:r>
              <a:rPr lang="en-GB" dirty="0"/>
              <a:t>Does RAID 1 use striping?</a:t>
            </a:r>
          </a:p>
          <a:p>
            <a:pPr marL="514350" indent="-514350">
              <a:buFont typeface="+mj-lt"/>
              <a:buAutoNum type="arabicPeriod"/>
            </a:pPr>
            <a:r>
              <a:rPr lang="en-GB" dirty="0"/>
              <a:t>Which RAID version uses parity?</a:t>
            </a:r>
          </a:p>
          <a:p>
            <a:pPr marL="514350" indent="-514350">
              <a:buFont typeface="+mj-lt"/>
              <a:buAutoNum type="arabicPeriod"/>
            </a:pPr>
            <a:r>
              <a:rPr lang="en-GB" dirty="0"/>
              <a:t>What is RAID 1+0 usually called?</a:t>
            </a:r>
          </a:p>
          <a:p>
            <a:pPr marL="514350" indent="-514350">
              <a:buFont typeface="+mj-lt"/>
              <a:buAutoNum type="arabicPeriod"/>
            </a:pPr>
            <a:r>
              <a:rPr lang="en-GB" dirty="0"/>
              <a:t>Can you join different RAIDs together?</a:t>
            </a:r>
          </a:p>
          <a:p>
            <a:pPr marL="514350" indent="-514350">
              <a:buFont typeface="+mj-lt"/>
              <a:buAutoNum type="arabicPeriod"/>
            </a:pPr>
            <a:r>
              <a:rPr lang="en-GB" dirty="0"/>
              <a:t>Describe RAID 0 to the class</a:t>
            </a:r>
          </a:p>
          <a:p>
            <a:pPr marL="514350" indent="-514350">
              <a:buFont typeface="+mj-lt"/>
              <a:buAutoNum type="arabicPeriod"/>
            </a:pPr>
            <a:r>
              <a:rPr lang="en-GB" dirty="0"/>
              <a:t>Describe RAID 1 to the class</a:t>
            </a:r>
          </a:p>
          <a:p>
            <a:pPr marL="514350" indent="-514350">
              <a:buFont typeface="+mj-lt"/>
              <a:buAutoNum type="arabicPeriod"/>
            </a:pPr>
            <a:r>
              <a:rPr lang="en-GB" dirty="0"/>
              <a:t>Describe RAID 5 to the class</a:t>
            </a:r>
          </a:p>
        </p:txBody>
      </p:sp>
    </p:spTree>
    <p:extLst>
      <p:ext uri="{BB962C8B-B14F-4D97-AF65-F5344CB8AC3E}">
        <p14:creationId xmlns:p14="http://schemas.microsoft.com/office/powerpoint/2010/main" val="2360692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4020-D20E-204B-8D37-EABA6A92ACCE}"/>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7140E1DC-EDCD-3A4F-B061-383474E3A8D3}"/>
              </a:ext>
            </a:extLst>
          </p:cNvPr>
          <p:cNvSpPr>
            <a:spLocks noGrp="1"/>
          </p:cNvSpPr>
          <p:nvPr>
            <p:ph idx="1"/>
          </p:nvPr>
        </p:nvSpPr>
        <p:spPr/>
        <p:txBody>
          <a:bodyPr/>
          <a:lstStyle/>
          <a:p>
            <a:r>
              <a:rPr lang="en-US" dirty="0"/>
              <a:t>4. </a:t>
            </a:r>
            <a:r>
              <a:rPr lang="en-GB" dirty="0"/>
              <a:t>Show understanding of program libraries</a:t>
            </a:r>
          </a:p>
          <a:p>
            <a:r>
              <a:rPr lang="en-GB" dirty="0"/>
              <a:t>7. software under development is often constructed using existing code from program libraries </a:t>
            </a:r>
          </a:p>
          <a:p>
            <a:r>
              <a:rPr lang="en-GB" dirty="0"/>
              <a:t>8. the benefits to the developer of software constructed using library files, including Dynamic Link Library (DLL) files </a:t>
            </a:r>
          </a:p>
          <a:p>
            <a:r>
              <a:rPr lang="en-GB" dirty="0"/>
              <a:t> </a:t>
            </a:r>
          </a:p>
          <a:p>
            <a:endParaRPr lang="en-GB" dirty="0"/>
          </a:p>
          <a:p>
            <a:r>
              <a:rPr lang="en-GB" dirty="0"/>
              <a:t>Understand: What are program libraries</a:t>
            </a:r>
          </a:p>
          <a:p>
            <a:endParaRPr lang="en-GB" dirty="0"/>
          </a:p>
          <a:p>
            <a:r>
              <a:rPr lang="en-GB" dirty="0"/>
              <a:t>Able: Explain DLL’s</a:t>
            </a:r>
          </a:p>
          <a:p>
            <a:endParaRPr lang="en-GB" dirty="0"/>
          </a:p>
          <a:p>
            <a:r>
              <a:rPr lang="en-GB" dirty="0"/>
              <a:t>Answer: What are the advantages of using program libraries?</a:t>
            </a:r>
          </a:p>
          <a:p>
            <a:endParaRPr lang="en-US" dirty="0"/>
          </a:p>
        </p:txBody>
      </p:sp>
    </p:spTree>
    <p:extLst>
      <p:ext uri="{BB962C8B-B14F-4D97-AF65-F5344CB8AC3E}">
        <p14:creationId xmlns:p14="http://schemas.microsoft.com/office/powerpoint/2010/main" val="2834336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B373-C434-B04F-96F5-75518C757C39}"/>
              </a:ext>
            </a:extLst>
          </p:cNvPr>
          <p:cNvSpPr>
            <a:spLocks noGrp="1"/>
          </p:cNvSpPr>
          <p:nvPr>
            <p:ph type="title"/>
          </p:nvPr>
        </p:nvSpPr>
        <p:spPr/>
        <p:txBody>
          <a:bodyPr>
            <a:normAutofit fontScale="90000"/>
          </a:bodyPr>
          <a:lstStyle/>
          <a:p>
            <a:r>
              <a:rPr lang="en-US" dirty="0"/>
              <a:t>Program Library </a:t>
            </a:r>
          </a:p>
        </p:txBody>
      </p:sp>
      <p:sp>
        <p:nvSpPr>
          <p:cNvPr id="5" name="Content Placeholder 4">
            <a:extLst>
              <a:ext uri="{FF2B5EF4-FFF2-40B4-BE49-F238E27FC236}">
                <a16:creationId xmlns:a16="http://schemas.microsoft.com/office/drawing/2014/main" id="{C4BA0AE8-4B33-DE48-AF09-B2132ABA3B5C}"/>
              </a:ext>
            </a:extLst>
          </p:cNvPr>
          <p:cNvSpPr>
            <a:spLocks noGrp="1"/>
          </p:cNvSpPr>
          <p:nvPr>
            <p:ph idx="1"/>
          </p:nvPr>
        </p:nvSpPr>
        <p:spPr/>
        <p:txBody>
          <a:bodyPr/>
          <a:lstStyle/>
          <a:p>
            <a:endParaRPr lang="en-GB" dirty="0"/>
          </a:p>
        </p:txBody>
      </p:sp>
      <p:pic>
        <p:nvPicPr>
          <p:cNvPr id="4" name="Screen Recording 2020-05-30 at 15.15.29">
            <a:hlinkClick r:id="" action="ppaction://media"/>
            <a:extLst>
              <a:ext uri="{FF2B5EF4-FFF2-40B4-BE49-F238E27FC236}">
                <a16:creationId xmlns:a16="http://schemas.microsoft.com/office/drawing/2014/main" id="{CD687561-7EEB-4940-93D0-F3D7F11C67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4965"/>
            <a:ext cx="10972800" cy="6862964"/>
          </a:xfrm>
          <a:prstGeom prst="rect">
            <a:avLst/>
          </a:prstGeom>
        </p:spPr>
      </p:pic>
    </p:spTree>
    <p:extLst>
      <p:ext uri="{BB962C8B-B14F-4D97-AF65-F5344CB8AC3E}">
        <p14:creationId xmlns:p14="http://schemas.microsoft.com/office/powerpoint/2010/main" val="293683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745A-C187-BD4F-8ABD-158E3021B9DE}"/>
              </a:ext>
            </a:extLst>
          </p:cNvPr>
          <p:cNvSpPr>
            <a:spLocks noGrp="1"/>
          </p:cNvSpPr>
          <p:nvPr>
            <p:ph type="title"/>
          </p:nvPr>
        </p:nvSpPr>
        <p:spPr/>
        <p:txBody>
          <a:bodyPr>
            <a:normAutofit fontScale="90000"/>
          </a:bodyPr>
          <a:lstStyle/>
          <a:p>
            <a:r>
              <a:rPr lang="en-US" dirty="0"/>
              <a:t>Program libraries </a:t>
            </a:r>
          </a:p>
        </p:txBody>
      </p:sp>
      <p:sp>
        <p:nvSpPr>
          <p:cNvPr id="3" name="Content Placeholder 2">
            <a:extLst>
              <a:ext uri="{FF2B5EF4-FFF2-40B4-BE49-F238E27FC236}">
                <a16:creationId xmlns:a16="http://schemas.microsoft.com/office/drawing/2014/main" id="{2F8BCFB0-A167-2448-9C55-C127C15BB6B3}"/>
              </a:ext>
            </a:extLst>
          </p:cNvPr>
          <p:cNvSpPr>
            <a:spLocks noGrp="1"/>
          </p:cNvSpPr>
          <p:nvPr>
            <p:ph idx="1"/>
          </p:nvPr>
        </p:nvSpPr>
        <p:spPr/>
        <p:txBody>
          <a:bodyPr>
            <a:normAutofit fontScale="92500" lnSpcReduction="20000"/>
          </a:bodyPr>
          <a:lstStyle/>
          <a:p>
            <a:r>
              <a:rPr lang="en-US" dirty="0"/>
              <a:t>How can MIRCOSOFT have the same print box as APPLE print box as OPERA’s (if I select it)</a:t>
            </a:r>
          </a:p>
          <a:p>
            <a:endParaRPr lang="en-US" dirty="0"/>
          </a:p>
          <a:p>
            <a:r>
              <a:rPr lang="en-US" dirty="0"/>
              <a:t>They use program libraries. </a:t>
            </a:r>
          </a:p>
          <a:p>
            <a:endParaRPr lang="en-US" dirty="0"/>
          </a:p>
          <a:p>
            <a:r>
              <a:rPr lang="en-US" dirty="0"/>
              <a:t>A program library is just code written by the people who made your OS. </a:t>
            </a:r>
          </a:p>
          <a:p>
            <a:r>
              <a:rPr lang="en-US" dirty="0"/>
              <a:t>So when you are making your own program and you want to have a save feature, or print, or new….. Instead of making your own, you can use the one that the OS developer has already made. </a:t>
            </a:r>
          </a:p>
          <a:p>
            <a:endParaRPr lang="en-US" dirty="0"/>
          </a:p>
          <a:p>
            <a:r>
              <a:rPr lang="en-US" dirty="0"/>
              <a:t>+Saves your time, you don’t have to make anything new</a:t>
            </a:r>
          </a:p>
          <a:p>
            <a:r>
              <a:rPr lang="en-US" dirty="0"/>
              <a:t>+Saves money, because you are not wasting your time</a:t>
            </a:r>
          </a:p>
          <a:p>
            <a:r>
              <a:rPr lang="en-US" dirty="0"/>
              <a:t>+Guaranteed to work, because they (the OS people) made it</a:t>
            </a:r>
          </a:p>
          <a:p>
            <a:r>
              <a:rPr lang="en-US" dirty="0"/>
              <a:t>+Familiar layout to the users</a:t>
            </a:r>
          </a:p>
          <a:p>
            <a:r>
              <a:rPr lang="en-US" dirty="0"/>
              <a:t>-Not customized to your needs</a:t>
            </a:r>
          </a:p>
          <a:p>
            <a:r>
              <a:rPr lang="en-US" dirty="0"/>
              <a:t>-If the library file gets corrupted then you have big problems</a:t>
            </a:r>
          </a:p>
        </p:txBody>
      </p:sp>
    </p:spTree>
    <p:extLst>
      <p:ext uri="{BB962C8B-B14F-4D97-AF65-F5344CB8AC3E}">
        <p14:creationId xmlns:p14="http://schemas.microsoft.com/office/powerpoint/2010/main" val="3064966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BCC6-E644-0A4F-99DC-563AB05CF19A}"/>
              </a:ext>
            </a:extLst>
          </p:cNvPr>
          <p:cNvSpPr>
            <a:spLocks noGrp="1"/>
          </p:cNvSpPr>
          <p:nvPr>
            <p:ph type="title"/>
          </p:nvPr>
        </p:nvSpPr>
        <p:spPr/>
        <p:txBody>
          <a:bodyPr>
            <a:normAutofit fontScale="90000"/>
          </a:bodyPr>
          <a:lstStyle/>
          <a:p>
            <a:r>
              <a:rPr lang="en-US" dirty="0"/>
              <a:t>LIB vs DLL</a:t>
            </a:r>
          </a:p>
        </p:txBody>
      </p:sp>
      <p:sp>
        <p:nvSpPr>
          <p:cNvPr id="3" name="Content Placeholder 2">
            <a:extLst>
              <a:ext uri="{FF2B5EF4-FFF2-40B4-BE49-F238E27FC236}">
                <a16:creationId xmlns:a16="http://schemas.microsoft.com/office/drawing/2014/main" id="{0998C0E7-6491-6842-BD77-1C6F4023931D}"/>
              </a:ext>
            </a:extLst>
          </p:cNvPr>
          <p:cNvSpPr>
            <a:spLocks noGrp="1"/>
          </p:cNvSpPr>
          <p:nvPr>
            <p:ph idx="1"/>
          </p:nvPr>
        </p:nvSpPr>
        <p:spPr/>
        <p:txBody>
          <a:bodyPr/>
          <a:lstStyle/>
          <a:p>
            <a:r>
              <a:rPr lang="en-US" dirty="0"/>
              <a:t>Well, there are two ways you can make your program.</a:t>
            </a:r>
          </a:p>
          <a:p>
            <a:pPr marL="514350" indent="-514350">
              <a:buFont typeface="+mj-lt"/>
              <a:buAutoNum type="arabicPeriod"/>
            </a:pPr>
            <a:r>
              <a:rPr lang="en-US" dirty="0"/>
              <a:t>Static Linked Library (LIB)</a:t>
            </a:r>
          </a:p>
          <a:p>
            <a:pPr marL="514350" indent="-514350">
              <a:buFont typeface="+mj-lt"/>
              <a:buAutoNum type="arabicPeriod"/>
            </a:pPr>
            <a:r>
              <a:rPr lang="en-US" dirty="0"/>
              <a:t>Dynamic Linked Library (DLL)</a:t>
            </a:r>
          </a:p>
        </p:txBody>
      </p:sp>
    </p:spTree>
    <p:extLst>
      <p:ext uri="{BB962C8B-B14F-4D97-AF65-F5344CB8AC3E}">
        <p14:creationId xmlns:p14="http://schemas.microsoft.com/office/powerpoint/2010/main" val="2476880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C0A91-F982-E149-A72A-E330E24F5D79}"/>
              </a:ext>
            </a:extLst>
          </p:cNvPr>
          <p:cNvSpPr>
            <a:spLocks noGrp="1"/>
          </p:cNvSpPr>
          <p:nvPr>
            <p:ph type="title"/>
          </p:nvPr>
        </p:nvSpPr>
        <p:spPr/>
        <p:txBody>
          <a:bodyPr>
            <a:normAutofit fontScale="90000"/>
          </a:bodyPr>
          <a:lstStyle/>
          <a:p>
            <a:r>
              <a:rPr lang="en-US" dirty="0"/>
              <a:t>Static Linked Library</a:t>
            </a:r>
          </a:p>
        </p:txBody>
      </p:sp>
      <p:sp>
        <p:nvSpPr>
          <p:cNvPr id="3" name="Content Placeholder 2">
            <a:extLst>
              <a:ext uri="{FF2B5EF4-FFF2-40B4-BE49-F238E27FC236}">
                <a16:creationId xmlns:a16="http://schemas.microsoft.com/office/drawing/2014/main" id="{1B03726E-DFB9-AA4F-B522-4A22C27238F8}"/>
              </a:ext>
            </a:extLst>
          </p:cNvPr>
          <p:cNvSpPr>
            <a:spLocks noGrp="1"/>
          </p:cNvSpPr>
          <p:nvPr>
            <p:ph idx="1"/>
          </p:nvPr>
        </p:nvSpPr>
        <p:spPr/>
        <p:txBody>
          <a:bodyPr>
            <a:normAutofit lnSpcReduction="10000"/>
          </a:bodyPr>
          <a:lstStyle/>
          <a:p>
            <a:r>
              <a:rPr lang="en-US" dirty="0"/>
              <a:t>A static linked library – LIB file, is when:</a:t>
            </a:r>
          </a:p>
          <a:p>
            <a:endParaRPr lang="en-US" dirty="0"/>
          </a:p>
          <a:p>
            <a:r>
              <a:rPr lang="en-US" dirty="0"/>
              <a:t>Let’s say you are making your program and you want a Print feature. </a:t>
            </a:r>
          </a:p>
          <a:p>
            <a:endParaRPr lang="en-US" dirty="0"/>
          </a:p>
          <a:p>
            <a:r>
              <a:rPr lang="en-US" dirty="0"/>
              <a:t>With a static link library, you:</a:t>
            </a:r>
          </a:p>
          <a:p>
            <a:pPr marL="514350" indent="-514350">
              <a:buAutoNum type="arabicPeriod"/>
            </a:pPr>
            <a:r>
              <a:rPr lang="en-US" dirty="0"/>
              <a:t>Write your code</a:t>
            </a:r>
          </a:p>
          <a:p>
            <a:pPr marL="514350" indent="-514350">
              <a:buAutoNum type="arabicPeriod"/>
            </a:pPr>
            <a:r>
              <a:rPr lang="en-US" dirty="0"/>
              <a:t>Make a link to the Print feature from the program library</a:t>
            </a:r>
          </a:p>
          <a:p>
            <a:r>
              <a:rPr lang="en-US" dirty="0"/>
              <a:t>No problem. </a:t>
            </a:r>
          </a:p>
          <a:p>
            <a:r>
              <a:rPr lang="en-US" dirty="0"/>
              <a:t>Now, when you run the the code and it gets to the Print feature, it does not LINK to the print feature, it COPIES it into your final .exe code </a:t>
            </a:r>
          </a:p>
          <a:p>
            <a:endParaRPr lang="en-US" dirty="0"/>
          </a:p>
          <a:p>
            <a:r>
              <a:rPr lang="en-US" dirty="0"/>
              <a:t>You are still using a program library because you did not have to write the Print feature, but now your final code is bigger because it COPIED the Print feature into your code.</a:t>
            </a:r>
          </a:p>
        </p:txBody>
      </p:sp>
    </p:spTree>
    <p:extLst>
      <p:ext uri="{BB962C8B-B14F-4D97-AF65-F5344CB8AC3E}">
        <p14:creationId xmlns:p14="http://schemas.microsoft.com/office/powerpoint/2010/main" val="533951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5C6F-3449-3443-A071-AB7B05C3F9FB}"/>
              </a:ext>
            </a:extLst>
          </p:cNvPr>
          <p:cNvSpPr>
            <a:spLocks noGrp="1"/>
          </p:cNvSpPr>
          <p:nvPr>
            <p:ph type="title"/>
          </p:nvPr>
        </p:nvSpPr>
        <p:spPr/>
        <p:txBody>
          <a:bodyPr>
            <a:normAutofit fontScale="90000"/>
          </a:bodyPr>
          <a:lstStyle/>
          <a:p>
            <a:r>
              <a:rPr lang="en-US" dirty="0"/>
              <a:t>Dynamic Link Library </a:t>
            </a:r>
          </a:p>
        </p:txBody>
      </p:sp>
      <p:sp>
        <p:nvSpPr>
          <p:cNvPr id="3" name="Content Placeholder 2">
            <a:extLst>
              <a:ext uri="{FF2B5EF4-FFF2-40B4-BE49-F238E27FC236}">
                <a16:creationId xmlns:a16="http://schemas.microsoft.com/office/drawing/2014/main" id="{28FB70B4-A26E-184B-98C0-580DE37D4EF0}"/>
              </a:ext>
            </a:extLst>
          </p:cNvPr>
          <p:cNvSpPr>
            <a:spLocks noGrp="1"/>
          </p:cNvSpPr>
          <p:nvPr>
            <p:ph idx="1"/>
          </p:nvPr>
        </p:nvSpPr>
        <p:spPr/>
        <p:txBody>
          <a:bodyPr>
            <a:normAutofit fontScale="85000" lnSpcReduction="20000"/>
          </a:bodyPr>
          <a:lstStyle/>
          <a:p>
            <a:r>
              <a:rPr lang="en-US" dirty="0"/>
              <a:t>Let’s say you are making your program and you want a Print feature. </a:t>
            </a:r>
          </a:p>
          <a:p>
            <a:endParaRPr lang="en-US" dirty="0"/>
          </a:p>
          <a:p>
            <a:r>
              <a:rPr lang="en-US" dirty="0"/>
              <a:t>With a dynamic link library, you:</a:t>
            </a:r>
          </a:p>
          <a:p>
            <a:pPr marL="514350" indent="-514350">
              <a:buAutoNum type="arabicPeriod"/>
            </a:pPr>
            <a:r>
              <a:rPr lang="en-US" dirty="0"/>
              <a:t>Write your code</a:t>
            </a:r>
          </a:p>
          <a:p>
            <a:pPr marL="514350" indent="-514350">
              <a:buAutoNum type="arabicPeriod"/>
            </a:pPr>
            <a:r>
              <a:rPr lang="en-US" dirty="0"/>
              <a:t>Make a link to the Print feature from the program library</a:t>
            </a:r>
          </a:p>
          <a:p>
            <a:r>
              <a:rPr lang="en-US" dirty="0"/>
              <a:t>No problem. </a:t>
            </a:r>
          </a:p>
          <a:p>
            <a:r>
              <a:rPr lang="en-US" dirty="0"/>
              <a:t>Now, when you run the the code and it gets to the Print feature, it LINKS to the print feature, no coping needed. </a:t>
            </a:r>
          </a:p>
          <a:p>
            <a:endParaRPr lang="en-US" dirty="0"/>
          </a:p>
          <a:p>
            <a:r>
              <a:rPr lang="en-US" dirty="0"/>
              <a:t>This means your file size is smaller</a:t>
            </a:r>
          </a:p>
          <a:p>
            <a:endParaRPr lang="en-US" dirty="0"/>
          </a:p>
          <a:p>
            <a:r>
              <a:rPr lang="en-US" dirty="0"/>
              <a:t>Annoying time:</a:t>
            </a:r>
          </a:p>
          <a:p>
            <a:r>
              <a:rPr lang="en-US" dirty="0"/>
              <a:t>Is a DLL a library that holds print, new, save open? </a:t>
            </a:r>
          </a:p>
          <a:p>
            <a:r>
              <a:rPr lang="en-US" dirty="0"/>
              <a:t>Or</a:t>
            </a:r>
          </a:p>
          <a:p>
            <a:r>
              <a:rPr lang="en-US" dirty="0"/>
              <a:t>Is it the name of the file used to LINK to a program library</a:t>
            </a:r>
          </a:p>
          <a:p>
            <a:r>
              <a:rPr lang="en-US" dirty="0"/>
              <a:t>Both. You get DLL which is an actual library and a DLL file which links to the DLL library</a:t>
            </a:r>
          </a:p>
        </p:txBody>
      </p:sp>
    </p:spTree>
    <p:extLst>
      <p:ext uri="{BB962C8B-B14F-4D97-AF65-F5344CB8AC3E}">
        <p14:creationId xmlns:p14="http://schemas.microsoft.com/office/powerpoint/2010/main" val="4118619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0D92-70E5-A14A-AB91-F9F395831AA2}"/>
              </a:ext>
            </a:extLst>
          </p:cNvPr>
          <p:cNvSpPr>
            <a:spLocks noGrp="1"/>
          </p:cNvSpPr>
          <p:nvPr>
            <p:ph type="title"/>
          </p:nvPr>
        </p:nvSpPr>
        <p:spPr/>
        <p:txBody>
          <a:bodyPr>
            <a:normAutofit fontScale="90000"/>
          </a:bodyPr>
          <a:lstStyle/>
          <a:p>
            <a:r>
              <a:rPr lang="en-US" dirty="0"/>
              <a:t>LIB vs DLL</a:t>
            </a:r>
          </a:p>
        </p:txBody>
      </p:sp>
      <p:sp>
        <p:nvSpPr>
          <p:cNvPr id="3" name="Content Placeholder 2">
            <a:extLst>
              <a:ext uri="{FF2B5EF4-FFF2-40B4-BE49-F238E27FC236}">
                <a16:creationId xmlns:a16="http://schemas.microsoft.com/office/drawing/2014/main" id="{7AB323AF-2D7B-B64B-838D-C53214DB645E}"/>
              </a:ext>
            </a:extLst>
          </p:cNvPr>
          <p:cNvSpPr>
            <a:spLocks noGrp="1"/>
          </p:cNvSpPr>
          <p:nvPr>
            <p:ph idx="1"/>
          </p:nvPr>
        </p:nvSpPr>
        <p:spPr/>
        <p:txBody>
          <a:bodyPr/>
          <a:lstStyle/>
          <a:p>
            <a:r>
              <a:rPr lang="en-US" dirty="0"/>
              <a:t>So why not just use DLL for everything? </a:t>
            </a:r>
          </a:p>
          <a:p>
            <a:endParaRPr lang="en-US" dirty="0"/>
          </a:p>
          <a:p>
            <a:r>
              <a:rPr lang="en-US" dirty="0"/>
              <a:t>Many people do, only problem is if the DLL file gets corrupted then you have big problems. </a:t>
            </a:r>
          </a:p>
          <a:p>
            <a:endParaRPr lang="en-US" dirty="0"/>
          </a:p>
          <a:p>
            <a:r>
              <a:rPr lang="en-US" dirty="0"/>
              <a:t>Also using DLL is a good way to infect a PC with malware. </a:t>
            </a:r>
          </a:p>
          <a:p>
            <a:endParaRPr lang="en-US" dirty="0"/>
          </a:p>
          <a:p>
            <a:r>
              <a:rPr lang="en-US" dirty="0"/>
              <a:t>But it is smaller and when the OS gets updated, your program which links to the DLL also will get the new features of Print, save, open…….</a:t>
            </a:r>
          </a:p>
        </p:txBody>
      </p:sp>
    </p:spTree>
    <p:extLst>
      <p:ext uri="{BB962C8B-B14F-4D97-AF65-F5344CB8AC3E}">
        <p14:creationId xmlns:p14="http://schemas.microsoft.com/office/powerpoint/2010/main" val="187526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GB" dirty="0"/>
              <a:t>Bespoke</a:t>
            </a:r>
          </a:p>
        </p:txBody>
      </p:sp>
      <p:sp>
        <p:nvSpPr>
          <p:cNvPr id="3" name="Content Placeholder 2"/>
          <p:cNvSpPr>
            <a:spLocks noGrp="1"/>
          </p:cNvSpPr>
          <p:nvPr>
            <p:ph idx="1"/>
          </p:nvPr>
        </p:nvSpPr>
        <p:spPr>
          <a:noFill/>
        </p:spPr>
        <p:txBody>
          <a:bodyPr/>
          <a:lstStyle/>
          <a:p>
            <a:r>
              <a:rPr lang="en-GB" dirty="0"/>
              <a:t>Off the shelf software is great because it has a wide range of uses </a:t>
            </a:r>
          </a:p>
          <a:p>
            <a:endParaRPr lang="en-GB" dirty="0"/>
          </a:p>
          <a:p>
            <a:r>
              <a:rPr lang="en-GB" dirty="0"/>
              <a:t>But what if you want something just for you / your company </a:t>
            </a:r>
          </a:p>
          <a:p>
            <a:endParaRPr lang="en-GB" dirty="0"/>
          </a:p>
          <a:p>
            <a:r>
              <a:rPr lang="en-GB" dirty="0"/>
              <a:t>You go to a software designer and buy custom made software. </a:t>
            </a:r>
          </a:p>
          <a:p>
            <a:r>
              <a:rPr lang="en-GB" dirty="0"/>
              <a:t>This is called Bespoke software </a:t>
            </a:r>
          </a:p>
          <a:p>
            <a:endParaRPr lang="en-GB" dirty="0"/>
          </a:p>
        </p:txBody>
      </p:sp>
    </p:spTree>
    <p:extLst>
      <p:ext uri="{BB962C8B-B14F-4D97-AF65-F5344CB8AC3E}">
        <p14:creationId xmlns:p14="http://schemas.microsoft.com/office/powerpoint/2010/main" val="1655200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GB" dirty="0"/>
              <a:t>Bespoke </a:t>
            </a:r>
          </a:p>
        </p:txBody>
      </p:sp>
      <p:sp>
        <p:nvSpPr>
          <p:cNvPr id="3" name="Content Placeholder 2"/>
          <p:cNvSpPr>
            <a:spLocks noGrp="1"/>
          </p:cNvSpPr>
          <p:nvPr>
            <p:ph idx="1"/>
          </p:nvPr>
        </p:nvSpPr>
        <p:spPr>
          <a:noFill/>
        </p:spPr>
        <p:txBody>
          <a:bodyPr/>
          <a:lstStyle/>
          <a:p>
            <a:r>
              <a:rPr lang="en-GB" dirty="0"/>
              <a:t>+ You get exactly what you want</a:t>
            </a:r>
          </a:p>
          <a:p>
            <a:r>
              <a:rPr lang="en-GB" dirty="0"/>
              <a:t>+ High levels of security because no one knows the code</a:t>
            </a:r>
          </a:p>
          <a:p>
            <a:endParaRPr lang="en-GB" dirty="0"/>
          </a:p>
          <a:p>
            <a:pPr marL="457200" indent="-457200">
              <a:buFontTx/>
              <a:buChar char="-"/>
            </a:pPr>
            <a:r>
              <a:rPr lang="en-GB" dirty="0"/>
              <a:t>Expensive </a:t>
            </a:r>
          </a:p>
          <a:p>
            <a:pPr marL="457200" indent="-457200">
              <a:buFontTx/>
              <a:buChar char="-"/>
            </a:pPr>
            <a:r>
              <a:rPr lang="en-GB" dirty="0"/>
              <a:t>Poor customer support (only the software designer knows) </a:t>
            </a:r>
          </a:p>
          <a:p>
            <a:endParaRPr lang="en-GB" dirty="0"/>
          </a:p>
        </p:txBody>
      </p:sp>
    </p:spTree>
    <p:extLst>
      <p:ext uri="{BB962C8B-B14F-4D97-AF65-F5344CB8AC3E}">
        <p14:creationId xmlns:p14="http://schemas.microsoft.com/office/powerpoint/2010/main" val="1647776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F7D3-30AA-8945-92D0-8D2A8F2B22C6}"/>
              </a:ext>
            </a:extLst>
          </p:cNvPr>
          <p:cNvSpPr>
            <a:spLocks noGrp="1"/>
          </p:cNvSpPr>
          <p:nvPr>
            <p:ph type="title"/>
          </p:nvPr>
        </p:nvSpPr>
        <p:spPr/>
        <p:txBody>
          <a:bodyPr>
            <a:normAutofit fontScale="90000"/>
          </a:bodyPr>
          <a:lstStyle/>
          <a:p>
            <a:r>
              <a:rPr lang="en-US" dirty="0"/>
              <a:t>System Software</a:t>
            </a:r>
          </a:p>
        </p:txBody>
      </p:sp>
      <p:sp>
        <p:nvSpPr>
          <p:cNvPr id="3" name="Content Placeholder 2">
            <a:extLst>
              <a:ext uri="{FF2B5EF4-FFF2-40B4-BE49-F238E27FC236}">
                <a16:creationId xmlns:a16="http://schemas.microsoft.com/office/drawing/2014/main" id="{F4D83C15-8147-A940-BCA2-5ACE0C4ACF9A}"/>
              </a:ext>
            </a:extLst>
          </p:cNvPr>
          <p:cNvSpPr>
            <a:spLocks noGrp="1"/>
          </p:cNvSpPr>
          <p:nvPr>
            <p:ph idx="1"/>
          </p:nvPr>
        </p:nvSpPr>
        <p:spPr/>
        <p:txBody>
          <a:bodyPr>
            <a:normAutofit fontScale="77500" lnSpcReduction="20000"/>
          </a:bodyPr>
          <a:lstStyle/>
          <a:p>
            <a:r>
              <a:rPr lang="en-US" dirty="0"/>
              <a:t>A lot of what we’ve done so far is how the hardware works in a computer. </a:t>
            </a:r>
            <a:br>
              <a:rPr lang="en-US" dirty="0"/>
            </a:br>
            <a:r>
              <a:rPr lang="en-US" dirty="0"/>
              <a:t>Now we will look at the software. </a:t>
            </a:r>
          </a:p>
          <a:p>
            <a:endParaRPr lang="en-US" dirty="0"/>
          </a:p>
          <a:p>
            <a:r>
              <a:rPr lang="en-US" dirty="0"/>
              <a:t>Hardware = Physical, you can touch it </a:t>
            </a:r>
          </a:p>
          <a:p>
            <a:endParaRPr lang="en-US" dirty="0"/>
          </a:p>
          <a:p>
            <a:r>
              <a:rPr lang="en-US" dirty="0"/>
              <a:t>Software = Collection of instructions that allow a user to interact with a computer</a:t>
            </a:r>
          </a:p>
          <a:p>
            <a:r>
              <a:rPr lang="en-US" dirty="0"/>
              <a:t>(System software, Application software, Bespoke software)</a:t>
            </a:r>
          </a:p>
          <a:p>
            <a:endParaRPr lang="en-US" dirty="0"/>
          </a:p>
          <a:p>
            <a:r>
              <a:rPr lang="en-US" dirty="0"/>
              <a:t>System Software = Software that allows you to interact with the hardware</a:t>
            </a:r>
          </a:p>
          <a:p>
            <a:r>
              <a:rPr lang="en-US" dirty="0"/>
              <a:t>The main type of system software is an Operating System (OS)</a:t>
            </a:r>
          </a:p>
          <a:p>
            <a:endParaRPr lang="en-US" dirty="0"/>
          </a:p>
          <a:p>
            <a:r>
              <a:rPr lang="en-US" dirty="0"/>
              <a:t>Windows </a:t>
            </a:r>
          </a:p>
          <a:p>
            <a:r>
              <a:rPr lang="en-US" dirty="0"/>
              <a:t>Mac OS</a:t>
            </a:r>
          </a:p>
          <a:p>
            <a:r>
              <a:rPr lang="en-US" dirty="0"/>
              <a:t>iOS</a:t>
            </a:r>
          </a:p>
          <a:p>
            <a:r>
              <a:rPr lang="en-US" dirty="0"/>
              <a:t>Android </a:t>
            </a:r>
          </a:p>
          <a:p>
            <a:r>
              <a:rPr lang="en-US" dirty="0"/>
              <a:t>Linux / Ubuntu / Mint</a:t>
            </a:r>
          </a:p>
          <a:p>
            <a:r>
              <a:rPr lang="en-US" dirty="0"/>
              <a:t>Google Chrome OS (not Chrome, but Chrome OS)</a:t>
            </a:r>
          </a:p>
        </p:txBody>
      </p:sp>
    </p:spTree>
    <p:extLst>
      <p:ext uri="{BB962C8B-B14F-4D97-AF65-F5344CB8AC3E}">
        <p14:creationId xmlns:p14="http://schemas.microsoft.com/office/powerpoint/2010/main" val="4328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4592</Words>
  <Application>Microsoft Macintosh PowerPoint</Application>
  <PresentationFormat>Widescreen</PresentationFormat>
  <Paragraphs>678</Paragraphs>
  <Slides>67</Slides>
  <Notes>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Impact</vt:lpstr>
      <vt:lpstr>Office Theme</vt:lpstr>
      <vt:lpstr>4.1 Types of software and interrupts </vt:lpstr>
      <vt:lpstr>Today</vt:lpstr>
      <vt:lpstr>Operating System </vt:lpstr>
      <vt:lpstr>Software Categories</vt:lpstr>
      <vt:lpstr>Application Software</vt:lpstr>
      <vt:lpstr>Bespoke </vt:lpstr>
      <vt:lpstr>Bespoke</vt:lpstr>
      <vt:lpstr>Bespoke </vt:lpstr>
      <vt:lpstr>System Software</vt:lpstr>
      <vt:lpstr>What do you mean “interact with hardware”</vt:lpstr>
      <vt:lpstr>Before we begin</vt:lpstr>
      <vt:lpstr>Management Tasks</vt:lpstr>
      <vt:lpstr>1. Memory Management</vt:lpstr>
      <vt:lpstr>1. Memory Management </vt:lpstr>
      <vt:lpstr>PowerPoint Presentation</vt:lpstr>
      <vt:lpstr>Memory Management Methods</vt:lpstr>
      <vt:lpstr>Fixed Partitions </vt:lpstr>
      <vt:lpstr>Dynamic Partitions</vt:lpstr>
      <vt:lpstr>Don’t trick me</vt:lpstr>
      <vt:lpstr>Disk Thrashing</vt:lpstr>
      <vt:lpstr>2. File Management</vt:lpstr>
      <vt:lpstr>3. Security Management </vt:lpstr>
      <vt:lpstr>UAC and User Rights</vt:lpstr>
      <vt:lpstr>4. Hardware Management</vt:lpstr>
      <vt:lpstr>Today</vt:lpstr>
      <vt:lpstr>Process Scheduling</vt:lpstr>
      <vt:lpstr>Process Scheduling </vt:lpstr>
      <vt:lpstr>Process Scheduling</vt:lpstr>
      <vt:lpstr>Process scheduling</vt:lpstr>
      <vt:lpstr>Process States</vt:lpstr>
      <vt:lpstr>Interrupt</vt:lpstr>
      <vt:lpstr>Interrupt Service Routine</vt:lpstr>
      <vt:lpstr>Quick note:</vt:lpstr>
      <vt:lpstr>What causes an interrupt?</vt:lpstr>
      <vt:lpstr>Utility Tasks</vt:lpstr>
      <vt:lpstr>1. Disk Formatter</vt:lpstr>
      <vt:lpstr>2. Virus Checker</vt:lpstr>
      <vt:lpstr>3. Defragment </vt:lpstr>
      <vt:lpstr>Defragment</vt:lpstr>
      <vt:lpstr>4. Disk Contents Analysis / Disk Repair Software</vt:lpstr>
      <vt:lpstr>5. File compression</vt:lpstr>
      <vt:lpstr>6. Backup Software</vt:lpstr>
      <vt:lpstr>Data xxxxxx</vt:lpstr>
      <vt:lpstr>Data Security </vt:lpstr>
      <vt:lpstr>So what happens if something bad happens?</vt:lpstr>
      <vt:lpstr>Where is software?</vt:lpstr>
      <vt:lpstr>Stupid Cambridge</vt:lpstr>
      <vt:lpstr>PowerPoint Presentation</vt:lpstr>
      <vt:lpstr>PowerPoint Presentation</vt:lpstr>
      <vt:lpstr>Data Backup</vt:lpstr>
      <vt:lpstr>Backup Medium</vt:lpstr>
      <vt:lpstr>Full or Incremental?</vt:lpstr>
      <vt:lpstr>How often should you backup? </vt:lpstr>
      <vt:lpstr>Where</vt:lpstr>
      <vt:lpstr>Where</vt:lpstr>
      <vt:lpstr>Summery </vt:lpstr>
      <vt:lpstr>Disk Mirroring</vt:lpstr>
      <vt:lpstr>Video</vt:lpstr>
      <vt:lpstr>Video</vt:lpstr>
      <vt:lpstr>Video</vt:lpstr>
      <vt:lpstr>Today</vt:lpstr>
      <vt:lpstr>Program Library </vt:lpstr>
      <vt:lpstr>Program libraries </vt:lpstr>
      <vt:lpstr>LIB vs DLL</vt:lpstr>
      <vt:lpstr>Static Linked Library</vt:lpstr>
      <vt:lpstr>Dynamic Link Library </vt:lpstr>
      <vt:lpstr>LIB vs DLL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4.1 Types of software and interrupts </dc:title>
  <dc:creator>amar anwar</dc:creator>
  <cp:lastModifiedBy>AMAR ANWAR</cp:lastModifiedBy>
  <cp:revision>9</cp:revision>
  <dcterms:created xsi:type="dcterms:W3CDTF">2021-02-05T09:49:36Z</dcterms:created>
  <dcterms:modified xsi:type="dcterms:W3CDTF">2023-03-14T00:54:29Z</dcterms:modified>
</cp:coreProperties>
</file>